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sldIdLst>
    <p:sldId id="256" r:id="rId2"/>
    <p:sldId id="257" r:id="rId3"/>
    <p:sldId id="258" r:id="rId4"/>
    <p:sldId id="265" r:id="rId5"/>
    <p:sldId id="260" r:id="rId6"/>
    <p:sldId id="266" r:id="rId7"/>
    <p:sldId id="261" r:id="rId8"/>
    <p:sldId id="262" r:id="rId9"/>
    <p:sldId id="267" r:id="rId10"/>
    <p:sldId id="268" r:id="rId11"/>
    <p:sldId id="271" r:id="rId12"/>
    <p:sldId id="270" r:id="rId13"/>
    <p:sldId id="272" r:id="rId14"/>
    <p:sldId id="273" r:id="rId15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16"/>
      <p:italic r:id="rId17"/>
    </p:embeddedFont>
    <p:embeddedFont>
      <p:font typeface="Futura" panose="02020800000000000000" pitchFamily="18" charset="0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Futura Lt BT" panose="020B0402020204020303" pitchFamily="3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F0D"/>
    <a:srgbClr val="721E7C"/>
    <a:srgbClr val="EC5F0F"/>
    <a:srgbClr val="751F81"/>
    <a:srgbClr val="0E51A1"/>
    <a:srgbClr val="70AD47"/>
    <a:srgbClr val="C1C600"/>
    <a:srgbClr val="711E7D"/>
    <a:srgbClr val="E51A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3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41DB60-9D1B-4820-B70B-FEF3D3D26021}" type="doc">
      <dgm:prSet loTypeId="urn:microsoft.com/office/officeart/2005/8/layout/pyramid2" loCatId="list" qsTypeId="urn:microsoft.com/office/officeart/2005/8/quickstyle/simple1" qsCatId="simple" csTypeId="urn:microsoft.com/office/officeart/2005/8/colors/accent6_2" csCatId="accent6" phldr="1"/>
      <dgm:spPr/>
    </dgm:pt>
    <dgm:pt modelId="{6AD5C98A-4570-4516-BBE3-F73DD5081DA6}">
      <dgm:prSet phldrT="[Text]" custT="1"/>
      <dgm:spPr/>
      <dgm:t>
        <a:bodyPr/>
        <a:lstStyle/>
        <a:p>
          <a:r>
            <a:rPr lang="en-US" sz="3200" dirty="0" smtClean="0">
              <a:latin typeface="Futura Lt BT" panose="020B0402020204020303" pitchFamily="34" charset="0"/>
            </a:rPr>
            <a:t>Admin</a:t>
          </a:r>
          <a:endParaRPr lang="en-US" sz="3200" dirty="0">
            <a:latin typeface="Futura Lt BT" panose="020B0402020204020303" pitchFamily="34" charset="0"/>
          </a:endParaRPr>
        </a:p>
      </dgm:t>
    </dgm:pt>
    <dgm:pt modelId="{7F6EBAF5-976B-4DA1-812A-864BDE9ECD6A}" type="parTrans" cxnId="{414742F7-1892-4FE5-9CC6-45E3F4FFC21B}">
      <dgm:prSet/>
      <dgm:spPr/>
      <dgm:t>
        <a:bodyPr/>
        <a:lstStyle/>
        <a:p>
          <a:endParaRPr lang="en-US" sz="3200">
            <a:latin typeface="Futura Lt BT" panose="020B0402020204020303" pitchFamily="34" charset="0"/>
          </a:endParaRPr>
        </a:p>
      </dgm:t>
    </dgm:pt>
    <dgm:pt modelId="{333D9E43-66CD-445A-B887-8AD509E73357}" type="sibTrans" cxnId="{414742F7-1892-4FE5-9CC6-45E3F4FFC21B}">
      <dgm:prSet/>
      <dgm:spPr/>
      <dgm:t>
        <a:bodyPr/>
        <a:lstStyle/>
        <a:p>
          <a:endParaRPr lang="en-US" sz="3200">
            <a:latin typeface="Futura Lt BT" panose="020B0402020204020303" pitchFamily="34" charset="0"/>
          </a:endParaRPr>
        </a:p>
      </dgm:t>
    </dgm:pt>
    <dgm:pt modelId="{27499886-4388-41D6-929A-352EDAAC27AB}">
      <dgm:prSet phldrT="[Text]" custT="1"/>
      <dgm:spPr/>
      <dgm:t>
        <a:bodyPr/>
        <a:lstStyle/>
        <a:p>
          <a:r>
            <a:rPr lang="en-US" sz="3200" dirty="0" smtClean="0">
              <a:latin typeface="Futura Lt BT" panose="020B0402020204020303" pitchFamily="34" charset="0"/>
            </a:rPr>
            <a:t>Creator</a:t>
          </a:r>
          <a:endParaRPr lang="en-US" sz="3200" dirty="0">
            <a:latin typeface="Futura Lt BT" panose="020B0402020204020303" pitchFamily="34" charset="0"/>
          </a:endParaRPr>
        </a:p>
      </dgm:t>
    </dgm:pt>
    <dgm:pt modelId="{922EEFDB-0787-40E9-9475-2A8897254F7E}" type="parTrans" cxnId="{B5613C6F-2F8D-4171-A03B-C9ECB1060AF5}">
      <dgm:prSet/>
      <dgm:spPr/>
      <dgm:t>
        <a:bodyPr/>
        <a:lstStyle/>
        <a:p>
          <a:endParaRPr lang="en-US" sz="3200">
            <a:latin typeface="Futura Lt BT" panose="020B0402020204020303" pitchFamily="34" charset="0"/>
          </a:endParaRPr>
        </a:p>
      </dgm:t>
    </dgm:pt>
    <dgm:pt modelId="{41A42369-EE53-4D3D-9BEC-EC339712AA54}" type="sibTrans" cxnId="{B5613C6F-2F8D-4171-A03B-C9ECB1060AF5}">
      <dgm:prSet/>
      <dgm:spPr/>
      <dgm:t>
        <a:bodyPr/>
        <a:lstStyle/>
        <a:p>
          <a:endParaRPr lang="en-US" sz="3200">
            <a:latin typeface="Futura Lt BT" panose="020B0402020204020303" pitchFamily="34" charset="0"/>
          </a:endParaRPr>
        </a:p>
      </dgm:t>
    </dgm:pt>
    <dgm:pt modelId="{1F25CA26-87E5-4E6B-AF87-E1BC6C3A3BA5}">
      <dgm:prSet phldrT="[Text]" custT="1"/>
      <dgm:spPr/>
      <dgm:t>
        <a:bodyPr/>
        <a:lstStyle/>
        <a:p>
          <a:r>
            <a:rPr lang="en-US" sz="3200" dirty="0" smtClean="0">
              <a:latin typeface="Futura Lt BT" panose="020B0402020204020303" pitchFamily="34" charset="0"/>
            </a:rPr>
            <a:t>Viewer</a:t>
          </a:r>
          <a:endParaRPr lang="en-US" sz="3200" dirty="0">
            <a:latin typeface="Futura Lt BT" panose="020B0402020204020303" pitchFamily="34" charset="0"/>
          </a:endParaRPr>
        </a:p>
      </dgm:t>
    </dgm:pt>
    <dgm:pt modelId="{4C48EEE5-51F2-4537-AA07-70C24898D921}" type="parTrans" cxnId="{9789F0AE-E4B4-4141-9810-45058CFE72F0}">
      <dgm:prSet/>
      <dgm:spPr/>
      <dgm:t>
        <a:bodyPr/>
        <a:lstStyle/>
        <a:p>
          <a:endParaRPr lang="en-US" sz="3200">
            <a:latin typeface="Futura Lt BT" panose="020B0402020204020303" pitchFamily="34" charset="0"/>
          </a:endParaRPr>
        </a:p>
      </dgm:t>
    </dgm:pt>
    <dgm:pt modelId="{8787671E-4EA8-4853-BFA9-952C51F1615F}" type="sibTrans" cxnId="{9789F0AE-E4B4-4141-9810-45058CFE72F0}">
      <dgm:prSet/>
      <dgm:spPr/>
      <dgm:t>
        <a:bodyPr/>
        <a:lstStyle/>
        <a:p>
          <a:endParaRPr lang="en-US" sz="3200">
            <a:latin typeface="Futura Lt BT" panose="020B0402020204020303" pitchFamily="34" charset="0"/>
          </a:endParaRPr>
        </a:p>
      </dgm:t>
    </dgm:pt>
    <dgm:pt modelId="{D31E5894-C939-4588-97E6-B1CE29253674}" type="pres">
      <dgm:prSet presAssocID="{9D41DB60-9D1B-4820-B70B-FEF3D3D26021}" presName="compositeShape" presStyleCnt="0">
        <dgm:presLayoutVars>
          <dgm:dir/>
          <dgm:resizeHandles/>
        </dgm:presLayoutVars>
      </dgm:prSet>
      <dgm:spPr/>
    </dgm:pt>
    <dgm:pt modelId="{A32B7F57-FC82-4D30-846D-DF1801D63740}" type="pres">
      <dgm:prSet presAssocID="{9D41DB60-9D1B-4820-B70B-FEF3D3D26021}" presName="pyramid" presStyleLbl="node1" presStyleIdx="0" presStyleCnt="1"/>
      <dgm:spPr/>
    </dgm:pt>
    <dgm:pt modelId="{48AF305A-14D8-4764-A83F-C79D6025528A}" type="pres">
      <dgm:prSet presAssocID="{9D41DB60-9D1B-4820-B70B-FEF3D3D26021}" presName="theList" presStyleCnt="0"/>
      <dgm:spPr/>
    </dgm:pt>
    <dgm:pt modelId="{7EACB996-2394-45EB-8C30-3B13C63B3F29}" type="pres">
      <dgm:prSet presAssocID="{6AD5C98A-4570-4516-BBE3-F73DD5081DA6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A8C8C4-2023-42A6-8A6F-67633CFE04B5}" type="pres">
      <dgm:prSet presAssocID="{6AD5C98A-4570-4516-BBE3-F73DD5081DA6}" presName="aSpace" presStyleCnt="0"/>
      <dgm:spPr/>
    </dgm:pt>
    <dgm:pt modelId="{3F87AA06-92B3-4F88-A34F-7D2203319C86}" type="pres">
      <dgm:prSet presAssocID="{27499886-4388-41D6-929A-352EDAAC27AB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CDF012C-E74F-4F81-81DA-D5F0BD2555D9}" type="pres">
      <dgm:prSet presAssocID="{27499886-4388-41D6-929A-352EDAAC27AB}" presName="aSpace" presStyleCnt="0"/>
      <dgm:spPr/>
    </dgm:pt>
    <dgm:pt modelId="{7CE6B3F2-7889-4030-941F-A17AD1E76CD7}" type="pres">
      <dgm:prSet presAssocID="{1F25CA26-87E5-4E6B-AF87-E1BC6C3A3BA5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A16D165-02D7-46BE-AF0C-E5C3FD38FEE4}" type="pres">
      <dgm:prSet presAssocID="{1F25CA26-87E5-4E6B-AF87-E1BC6C3A3BA5}" presName="aSpace" presStyleCnt="0"/>
      <dgm:spPr/>
    </dgm:pt>
  </dgm:ptLst>
  <dgm:cxnLst>
    <dgm:cxn modelId="{A9CDD8AF-5CA8-49AE-A8E8-E2CD15B3B412}" type="presOf" srcId="{1F25CA26-87E5-4E6B-AF87-E1BC6C3A3BA5}" destId="{7CE6B3F2-7889-4030-941F-A17AD1E76CD7}" srcOrd="0" destOrd="0" presId="urn:microsoft.com/office/officeart/2005/8/layout/pyramid2"/>
    <dgm:cxn modelId="{DE5A8BF2-6249-4C33-911E-DC8D758BF37A}" type="presOf" srcId="{27499886-4388-41D6-929A-352EDAAC27AB}" destId="{3F87AA06-92B3-4F88-A34F-7D2203319C86}" srcOrd="0" destOrd="0" presId="urn:microsoft.com/office/officeart/2005/8/layout/pyramid2"/>
    <dgm:cxn modelId="{414742F7-1892-4FE5-9CC6-45E3F4FFC21B}" srcId="{9D41DB60-9D1B-4820-B70B-FEF3D3D26021}" destId="{6AD5C98A-4570-4516-BBE3-F73DD5081DA6}" srcOrd="0" destOrd="0" parTransId="{7F6EBAF5-976B-4DA1-812A-864BDE9ECD6A}" sibTransId="{333D9E43-66CD-445A-B887-8AD509E73357}"/>
    <dgm:cxn modelId="{C8DB21D5-D426-49E8-BE17-B043A5A58174}" type="presOf" srcId="{9D41DB60-9D1B-4820-B70B-FEF3D3D26021}" destId="{D31E5894-C939-4588-97E6-B1CE29253674}" srcOrd="0" destOrd="0" presId="urn:microsoft.com/office/officeart/2005/8/layout/pyramid2"/>
    <dgm:cxn modelId="{F7991072-C162-4B87-82A6-5A54330A197F}" type="presOf" srcId="{6AD5C98A-4570-4516-BBE3-F73DD5081DA6}" destId="{7EACB996-2394-45EB-8C30-3B13C63B3F29}" srcOrd="0" destOrd="0" presId="urn:microsoft.com/office/officeart/2005/8/layout/pyramid2"/>
    <dgm:cxn modelId="{9789F0AE-E4B4-4141-9810-45058CFE72F0}" srcId="{9D41DB60-9D1B-4820-B70B-FEF3D3D26021}" destId="{1F25CA26-87E5-4E6B-AF87-E1BC6C3A3BA5}" srcOrd="2" destOrd="0" parTransId="{4C48EEE5-51F2-4537-AA07-70C24898D921}" sibTransId="{8787671E-4EA8-4853-BFA9-952C51F1615F}"/>
    <dgm:cxn modelId="{B5613C6F-2F8D-4171-A03B-C9ECB1060AF5}" srcId="{9D41DB60-9D1B-4820-B70B-FEF3D3D26021}" destId="{27499886-4388-41D6-929A-352EDAAC27AB}" srcOrd="1" destOrd="0" parTransId="{922EEFDB-0787-40E9-9475-2A8897254F7E}" sibTransId="{41A42369-EE53-4D3D-9BEC-EC339712AA54}"/>
    <dgm:cxn modelId="{E29F264E-EE85-4A52-9622-98999F594CCD}" type="presParOf" srcId="{D31E5894-C939-4588-97E6-B1CE29253674}" destId="{A32B7F57-FC82-4D30-846D-DF1801D63740}" srcOrd="0" destOrd="0" presId="urn:microsoft.com/office/officeart/2005/8/layout/pyramid2"/>
    <dgm:cxn modelId="{D831D0BE-DA64-48AA-8EE1-4547ECE303DE}" type="presParOf" srcId="{D31E5894-C939-4588-97E6-B1CE29253674}" destId="{48AF305A-14D8-4764-A83F-C79D6025528A}" srcOrd="1" destOrd="0" presId="urn:microsoft.com/office/officeart/2005/8/layout/pyramid2"/>
    <dgm:cxn modelId="{5EA0111E-7FE7-4040-ACC6-9AA71C8C58BD}" type="presParOf" srcId="{48AF305A-14D8-4764-A83F-C79D6025528A}" destId="{7EACB996-2394-45EB-8C30-3B13C63B3F29}" srcOrd="0" destOrd="0" presId="urn:microsoft.com/office/officeart/2005/8/layout/pyramid2"/>
    <dgm:cxn modelId="{7C881379-811D-49D2-8A8F-BF90716AA5BA}" type="presParOf" srcId="{48AF305A-14D8-4764-A83F-C79D6025528A}" destId="{8AA8C8C4-2023-42A6-8A6F-67633CFE04B5}" srcOrd="1" destOrd="0" presId="urn:microsoft.com/office/officeart/2005/8/layout/pyramid2"/>
    <dgm:cxn modelId="{12F7D947-56B5-4558-AEC2-18717E25630F}" type="presParOf" srcId="{48AF305A-14D8-4764-A83F-C79D6025528A}" destId="{3F87AA06-92B3-4F88-A34F-7D2203319C86}" srcOrd="2" destOrd="0" presId="urn:microsoft.com/office/officeart/2005/8/layout/pyramid2"/>
    <dgm:cxn modelId="{B32622CE-D1CC-4202-A863-8FAE8B246D61}" type="presParOf" srcId="{48AF305A-14D8-4764-A83F-C79D6025528A}" destId="{1CDF012C-E74F-4F81-81DA-D5F0BD2555D9}" srcOrd="3" destOrd="0" presId="urn:microsoft.com/office/officeart/2005/8/layout/pyramid2"/>
    <dgm:cxn modelId="{1C7A6DDD-4C04-42FF-9010-E0C1F5A1AB1E}" type="presParOf" srcId="{48AF305A-14D8-4764-A83F-C79D6025528A}" destId="{7CE6B3F2-7889-4030-941F-A17AD1E76CD7}" srcOrd="4" destOrd="0" presId="urn:microsoft.com/office/officeart/2005/8/layout/pyramid2"/>
    <dgm:cxn modelId="{35BAA5D5-EB35-4AD9-B360-EB797A14E318}" type="presParOf" srcId="{48AF305A-14D8-4764-A83F-C79D6025528A}" destId="{1A16D165-02D7-46BE-AF0C-E5C3FD38FEE4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1690FC-2323-46C5-8C8D-66DF45C7BB31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0A4F7107-069F-41F7-B818-56A899F1712A}">
      <dgm:prSet phldrT="[Text]" custT="1"/>
      <dgm:spPr/>
      <dgm:t>
        <a:bodyPr/>
        <a:lstStyle/>
        <a:p>
          <a:pPr algn="ctr"/>
          <a:r>
            <a:rPr lang="en-US" sz="1600" dirty="0" smtClean="0">
              <a:latin typeface="Futura Lt BT" panose="020B0402020204020303" pitchFamily="34" charset="0"/>
            </a:rPr>
            <a:t>LFMS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E28F0F5B-AC78-46E3-9B61-4B41B5A145F1}" type="parTrans" cxnId="{7EBA5C6A-1850-4636-BDA7-FE40EAAC1251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3E9AF617-E90B-4C1D-B871-E2131ED9B53C}" type="sibTrans" cxnId="{7EBA5C6A-1850-4636-BDA7-FE40EAAC1251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64350F2E-4D97-4583-9E72-39E3E92CB68D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Office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B5D8C345-1BBC-450F-9BDB-DF0EBA78F197}" type="parTrans" cxnId="{D4C73579-E057-4B66-A155-D04FAEFE16F0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263E6F5A-C804-4B7A-8612-C25E656012B7}" type="sibTrans" cxnId="{D4C73579-E057-4B66-A155-D04FAEFE16F0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AEE0A694-F28A-45CA-971B-F444D0AFB669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Staff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BD7CBA19-6A8E-4045-9B3D-8B93B9054688}" type="parTrans" cxnId="{D6EEB5DF-19C7-4635-AC74-43F00D49DFE0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9B7668A7-950A-4528-BD5F-072E18A4CE0D}" type="sibTrans" cxnId="{D6EEB5DF-19C7-4635-AC74-43F00D49DFE0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B1D056A2-CFBE-42FB-A9C1-5C1E9C2174D6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Service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86C71E9A-CE53-4D67-A980-D9F9AAF7E17E}" type="parTrans" cxnId="{7383CC0B-9A5C-4CF9-820B-281EF36BF18D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1AF31793-3E31-4E25-BDA7-75903CD4E3B8}" type="sibTrans" cxnId="{7383CC0B-9A5C-4CF9-820B-281EF36BF18D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9B1F49D3-3B5B-4003-934B-7D9B4AFAD2A2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Customer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B66AD3FD-5A09-4BFA-9BE4-81537FCB5228}" type="parTrans" cxnId="{3CA28D93-ABE0-4D4A-9259-98A6A27B8830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6B11DACB-BF3B-45B7-AE44-7F018E324653}" type="sibTrans" cxnId="{3CA28D93-ABE0-4D4A-9259-98A6A27B8830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22C50130-3808-4FCA-86AF-99FFDE80635F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Case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975FEF6E-AB45-4D48-8200-90BA0043A64F}" type="parTrans" cxnId="{01A13FA1-D756-4685-B151-40199C2C6088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FCD26AA9-17C2-4D03-A392-6D979CE09886}" type="sibTrans" cxnId="{01A13FA1-D756-4685-B151-40199C2C6088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7D00080E-8856-4049-BB4A-8F2D74A4F7A0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Calendar Event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E6B2874B-1AD6-4AD2-917B-F840A9CF9715}" type="parTrans" cxnId="{71D441AF-AB46-48AA-92EE-A9D6C82EA361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35A2EFF1-CC8F-42EC-A921-A15F652E44EA}" type="sibTrans" cxnId="{71D441AF-AB46-48AA-92EE-A9D6C82EA361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B25ACC47-593D-4B07-8B8B-533D63EB2DDF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Case Info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1E5A10D8-A049-46FE-97A1-8B6B2477A83C}" type="parTrans" cxnId="{AA1F372F-BB80-4DF5-A271-AAE8CCA5C253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898AFDBA-16A1-4DD5-BC01-594B443AAEC3}" type="sibTrans" cxnId="{AA1F372F-BB80-4DF5-A271-AAE8CCA5C253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1E627776-51BC-4EA1-87D1-F5BEBD8ACB22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Operation Event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17935D19-975D-48C0-82E2-480D7D0144DB}" type="parTrans" cxnId="{B5698391-C293-4071-B257-7A3658BCA0A6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6396CD7F-1FC5-4E03-8F7D-BEBAC00B3891}" type="sibTrans" cxnId="{B5698391-C293-4071-B257-7A3658BCA0A6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B63DC5EC-8021-433E-BFA5-09E256F921AA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People Related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4D045A55-82B4-40F6-881E-41FED7511FCE}" type="parTrans" cxnId="{60987822-D415-4386-AD91-4A447CA28199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A06E4B91-0667-4046-8F27-5CB9587062DA}" type="sibTrans" cxnId="{60987822-D415-4386-AD91-4A447CA28199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0337AB97-9B65-485A-A79B-B0CB8A88644A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Document Related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645E0A25-9969-493E-AA02-A87C04993EEB}" type="parTrans" cxnId="{30E019FE-F285-455A-BB89-BFADBDA6EAB1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1A4BE2F3-EEA2-4543-838E-37A6CE8A9505}" type="sibTrans" cxnId="{30E019FE-F285-455A-BB89-BFADBDA6EAB1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0EFC51CF-9131-4063-AAD2-F2691FED4EAE}">
      <dgm:prSet phldrT="[Text]" custT="1"/>
      <dgm:spPr/>
      <dgm:t>
        <a:bodyPr/>
        <a:lstStyle/>
        <a:p>
          <a:pPr algn="l"/>
          <a:r>
            <a:rPr lang="en-US" sz="1600" dirty="0" smtClean="0">
              <a:latin typeface="Futura Lt BT" panose="020B0402020204020303" pitchFamily="34" charset="0"/>
            </a:rPr>
            <a:t>  Manage Invoice</a:t>
          </a:r>
          <a:endParaRPr lang="en-US" sz="1600" dirty="0">
            <a:latin typeface="Futura Lt BT" panose="020B0402020204020303" pitchFamily="34" charset="0"/>
          </a:endParaRPr>
        </a:p>
      </dgm:t>
    </dgm:pt>
    <dgm:pt modelId="{81EAA605-7C66-4CCC-BAE2-F5B7FAE7AD1D}" type="parTrans" cxnId="{617F1B1B-A4FF-489F-8921-171743978F36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8DAAA069-D1A6-4664-80D8-3C7074B5A88A}" type="sibTrans" cxnId="{617F1B1B-A4FF-489F-8921-171743978F36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EA540340-D9BB-4397-801C-F0768BBB7502}">
      <dgm:prSet phldrT="[Text]" custT="1"/>
      <dgm:spPr/>
      <dgm:t>
        <a:bodyPr/>
        <a:lstStyle/>
        <a:p>
          <a:pPr algn="l"/>
          <a:r>
            <a:rPr lang="vi-VN" sz="1600" noProof="1" smtClean="0">
              <a:latin typeface="Futura Lt BT" panose="020B0402020204020303" pitchFamily="34" charset="0"/>
            </a:rPr>
            <a:t>  Integrate Thu Vien Phap Luat</a:t>
          </a:r>
          <a:endParaRPr lang="vi-VN" sz="1600" noProof="1">
            <a:latin typeface="Futura Lt BT" panose="020B0402020204020303" pitchFamily="34" charset="0"/>
          </a:endParaRPr>
        </a:p>
      </dgm:t>
    </dgm:pt>
    <dgm:pt modelId="{7985082B-59A3-4767-98A8-3C322CC506C0}" type="parTrans" cxnId="{DDC98AE6-1B6F-45B1-B4A3-4DD8F54921E6}">
      <dgm:prSet custT="1"/>
      <dgm:spPr/>
      <dgm:t>
        <a:bodyPr/>
        <a:lstStyle/>
        <a:p>
          <a:pPr algn="l"/>
          <a:endParaRPr lang="en-US" sz="1600" dirty="0">
            <a:latin typeface="Futura Lt BT" panose="020B0402020204020303" pitchFamily="34" charset="0"/>
          </a:endParaRPr>
        </a:p>
      </dgm:t>
    </dgm:pt>
    <dgm:pt modelId="{ADA19371-14E5-4A78-BAFA-C3E0DEC164B2}" type="sibTrans" cxnId="{DDC98AE6-1B6F-45B1-B4A3-4DD8F54921E6}">
      <dgm:prSet/>
      <dgm:spPr/>
      <dgm:t>
        <a:bodyPr/>
        <a:lstStyle/>
        <a:p>
          <a:pPr algn="l"/>
          <a:endParaRPr lang="en-US" sz="1600">
            <a:latin typeface="Futura Lt BT" panose="020B0402020204020303" pitchFamily="34" charset="0"/>
          </a:endParaRPr>
        </a:p>
      </dgm:t>
    </dgm:pt>
    <dgm:pt modelId="{5DDE9A97-F5AC-46BE-9715-F592F4CFCEBC}" type="pres">
      <dgm:prSet presAssocID="{FE1690FC-2323-46C5-8C8D-66DF45C7BB31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A189616-6440-49B6-A8A9-3EDA9BBB983E}" type="pres">
      <dgm:prSet presAssocID="{0A4F7107-069F-41F7-B818-56A899F1712A}" presName="root1" presStyleCnt="0"/>
      <dgm:spPr/>
    </dgm:pt>
    <dgm:pt modelId="{3CF11211-FC85-4AFC-B9D9-6802AEEF72EE}" type="pres">
      <dgm:prSet presAssocID="{0A4F7107-069F-41F7-B818-56A899F1712A}" presName="LevelOneTextNode" presStyleLbl="node0" presStyleIdx="0" presStyleCnt="1" custScaleY="44943" custLinFactX="-32844" custLinFactNeighborX="-100000" custLinFactNeighborY="63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AA2E75F-CD00-40B8-90E0-189847496805}" type="pres">
      <dgm:prSet presAssocID="{0A4F7107-069F-41F7-B818-56A899F1712A}" presName="level2hierChild" presStyleCnt="0"/>
      <dgm:spPr/>
    </dgm:pt>
    <dgm:pt modelId="{AA03A036-BA41-49A6-96E9-4E911517FA76}" type="pres">
      <dgm:prSet presAssocID="{B5D8C345-1BBC-450F-9BDB-DF0EBA78F197}" presName="conn2-1" presStyleLbl="parChTrans1D2" presStyleIdx="0" presStyleCnt="6"/>
      <dgm:spPr/>
      <dgm:t>
        <a:bodyPr/>
        <a:lstStyle/>
        <a:p>
          <a:endParaRPr lang="en-US"/>
        </a:p>
      </dgm:t>
    </dgm:pt>
    <dgm:pt modelId="{4E708A7D-3F46-41BB-9894-5143C5876F90}" type="pres">
      <dgm:prSet presAssocID="{B5D8C345-1BBC-450F-9BDB-DF0EBA78F197}" presName="connTx" presStyleLbl="parChTrans1D2" presStyleIdx="0" presStyleCnt="6"/>
      <dgm:spPr/>
      <dgm:t>
        <a:bodyPr/>
        <a:lstStyle/>
        <a:p>
          <a:endParaRPr lang="en-US"/>
        </a:p>
      </dgm:t>
    </dgm:pt>
    <dgm:pt modelId="{3CB2DC7A-7E52-47E7-8110-7BE4D8EF6E80}" type="pres">
      <dgm:prSet presAssocID="{64350F2E-4D97-4583-9E72-39E3E92CB68D}" presName="root2" presStyleCnt="0"/>
      <dgm:spPr/>
    </dgm:pt>
    <dgm:pt modelId="{B21E3900-B1C8-444A-A451-1ABCC6C5D916}" type="pres">
      <dgm:prSet presAssocID="{64350F2E-4D97-4583-9E72-39E3E92CB68D}" presName="LevelTwoTextNode" presStyleLbl="node2" presStyleIdx="0" presStyleCnt="6" custScaleX="1304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552EA0C-C44F-493E-995F-3D5B89982D37}" type="pres">
      <dgm:prSet presAssocID="{64350F2E-4D97-4583-9E72-39E3E92CB68D}" presName="level3hierChild" presStyleCnt="0"/>
      <dgm:spPr/>
    </dgm:pt>
    <dgm:pt modelId="{C1B55949-958A-449C-8978-D5246F759ED2}" type="pres">
      <dgm:prSet presAssocID="{BD7CBA19-6A8E-4045-9B3D-8B93B9054688}" presName="conn2-1" presStyleLbl="parChTrans1D2" presStyleIdx="1" presStyleCnt="6"/>
      <dgm:spPr/>
      <dgm:t>
        <a:bodyPr/>
        <a:lstStyle/>
        <a:p>
          <a:endParaRPr lang="en-US"/>
        </a:p>
      </dgm:t>
    </dgm:pt>
    <dgm:pt modelId="{E9258C71-902C-4C6C-BF20-BC9D0C8E4CAD}" type="pres">
      <dgm:prSet presAssocID="{BD7CBA19-6A8E-4045-9B3D-8B93B9054688}" presName="connTx" presStyleLbl="parChTrans1D2" presStyleIdx="1" presStyleCnt="6"/>
      <dgm:spPr/>
      <dgm:t>
        <a:bodyPr/>
        <a:lstStyle/>
        <a:p>
          <a:endParaRPr lang="en-US"/>
        </a:p>
      </dgm:t>
    </dgm:pt>
    <dgm:pt modelId="{9FD181C6-4175-44B0-9AE1-CB749E7F85F4}" type="pres">
      <dgm:prSet presAssocID="{AEE0A694-F28A-45CA-971B-F444D0AFB669}" presName="root2" presStyleCnt="0"/>
      <dgm:spPr/>
    </dgm:pt>
    <dgm:pt modelId="{C9E6AD7D-7C58-4782-89D6-26295173C3A7}" type="pres">
      <dgm:prSet presAssocID="{AEE0A694-F28A-45CA-971B-F444D0AFB669}" presName="LevelTwoTextNode" presStyleLbl="node2" presStyleIdx="1" presStyleCnt="6" custScaleX="1304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10C5411-6923-4E2E-AFA8-F18F41D59D30}" type="pres">
      <dgm:prSet presAssocID="{AEE0A694-F28A-45CA-971B-F444D0AFB669}" presName="level3hierChild" presStyleCnt="0"/>
      <dgm:spPr/>
    </dgm:pt>
    <dgm:pt modelId="{437ECEAF-B2BF-4F5B-B056-115CABC7CFAE}" type="pres">
      <dgm:prSet presAssocID="{B66AD3FD-5A09-4BFA-9BE4-81537FCB5228}" presName="conn2-1" presStyleLbl="parChTrans1D2" presStyleIdx="2" presStyleCnt="6"/>
      <dgm:spPr/>
      <dgm:t>
        <a:bodyPr/>
        <a:lstStyle/>
        <a:p>
          <a:endParaRPr lang="en-US"/>
        </a:p>
      </dgm:t>
    </dgm:pt>
    <dgm:pt modelId="{58BA5786-8E9C-428D-BF2A-9790BFCC4123}" type="pres">
      <dgm:prSet presAssocID="{B66AD3FD-5A09-4BFA-9BE4-81537FCB5228}" presName="connTx" presStyleLbl="parChTrans1D2" presStyleIdx="2" presStyleCnt="6"/>
      <dgm:spPr/>
      <dgm:t>
        <a:bodyPr/>
        <a:lstStyle/>
        <a:p>
          <a:endParaRPr lang="en-US"/>
        </a:p>
      </dgm:t>
    </dgm:pt>
    <dgm:pt modelId="{9DE2D0AC-4450-4F5E-AC97-BCAC1B769DE6}" type="pres">
      <dgm:prSet presAssocID="{9B1F49D3-3B5B-4003-934B-7D9B4AFAD2A2}" presName="root2" presStyleCnt="0"/>
      <dgm:spPr/>
    </dgm:pt>
    <dgm:pt modelId="{4015D655-22C2-42A8-B242-964EEB6F0543}" type="pres">
      <dgm:prSet presAssocID="{9B1F49D3-3B5B-4003-934B-7D9B4AFAD2A2}" presName="LevelTwoTextNode" presStyleLbl="node2" presStyleIdx="2" presStyleCnt="6" custScaleX="1304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E819DC9-02D3-4836-834B-F4C379B841E1}" type="pres">
      <dgm:prSet presAssocID="{9B1F49D3-3B5B-4003-934B-7D9B4AFAD2A2}" presName="level3hierChild" presStyleCnt="0"/>
      <dgm:spPr/>
    </dgm:pt>
    <dgm:pt modelId="{733AF7C1-FE74-45A4-80E7-00735E1FA97C}" type="pres">
      <dgm:prSet presAssocID="{86C71E9A-CE53-4D67-A980-D9F9AAF7E17E}" presName="conn2-1" presStyleLbl="parChTrans1D2" presStyleIdx="3" presStyleCnt="6"/>
      <dgm:spPr/>
      <dgm:t>
        <a:bodyPr/>
        <a:lstStyle/>
        <a:p>
          <a:endParaRPr lang="en-US"/>
        </a:p>
      </dgm:t>
    </dgm:pt>
    <dgm:pt modelId="{29D5A57F-0AB7-47D9-BBE7-ABC444DB058A}" type="pres">
      <dgm:prSet presAssocID="{86C71E9A-CE53-4D67-A980-D9F9AAF7E17E}" presName="connTx" presStyleLbl="parChTrans1D2" presStyleIdx="3" presStyleCnt="6"/>
      <dgm:spPr/>
      <dgm:t>
        <a:bodyPr/>
        <a:lstStyle/>
        <a:p>
          <a:endParaRPr lang="en-US"/>
        </a:p>
      </dgm:t>
    </dgm:pt>
    <dgm:pt modelId="{51A6A009-2EBB-4419-8FFA-BFBB006AEA57}" type="pres">
      <dgm:prSet presAssocID="{B1D056A2-CFBE-42FB-A9C1-5C1E9C2174D6}" presName="root2" presStyleCnt="0"/>
      <dgm:spPr/>
    </dgm:pt>
    <dgm:pt modelId="{B7B5CABF-8670-4A19-8509-00EA219457DC}" type="pres">
      <dgm:prSet presAssocID="{B1D056A2-CFBE-42FB-A9C1-5C1E9C2174D6}" presName="LevelTwoTextNode" presStyleLbl="node2" presStyleIdx="3" presStyleCnt="6" custScaleX="1304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AB2A041-996E-4495-9A34-370DB510D067}" type="pres">
      <dgm:prSet presAssocID="{B1D056A2-CFBE-42FB-A9C1-5C1E9C2174D6}" presName="level3hierChild" presStyleCnt="0"/>
      <dgm:spPr/>
    </dgm:pt>
    <dgm:pt modelId="{E89356FA-9817-4BD3-955B-9E125FD81F72}" type="pres">
      <dgm:prSet presAssocID="{975FEF6E-AB45-4D48-8200-90BA0043A64F}" presName="conn2-1" presStyleLbl="parChTrans1D2" presStyleIdx="4" presStyleCnt="6"/>
      <dgm:spPr/>
      <dgm:t>
        <a:bodyPr/>
        <a:lstStyle/>
        <a:p>
          <a:endParaRPr lang="en-US"/>
        </a:p>
      </dgm:t>
    </dgm:pt>
    <dgm:pt modelId="{2C6E1698-78DC-4D88-8F54-2F2F1A470653}" type="pres">
      <dgm:prSet presAssocID="{975FEF6E-AB45-4D48-8200-90BA0043A64F}" presName="connTx" presStyleLbl="parChTrans1D2" presStyleIdx="4" presStyleCnt="6"/>
      <dgm:spPr/>
      <dgm:t>
        <a:bodyPr/>
        <a:lstStyle/>
        <a:p>
          <a:endParaRPr lang="en-US"/>
        </a:p>
      </dgm:t>
    </dgm:pt>
    <dgm:pt modelId="{2A5E8C76-17F5-4270-8D24-9C171661EE19}" type="pres">
      <dgm:prSet presAssocID="{22C50130-3808-4FCA-86AF-99FFDE80635F}" presName="root2" presStyleCnt="0"/>
      <dgm:spPr/>
    </dgm:pt>
    <dgm:pt modelId="{7D090B09-66CB-4B29-BFF1-F03B1831DCA9}" type="pres">
      <dgm:prSet presAssocID="{22C50130-3808-4FCA-86AF-99FFDE80635F}" presName="LevelTwoTextNode" presStyleLbl="node2" presStyleIdx="4" presStyleCnt="6" custScaleX="1304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4B7E852-A943-4A23-ACF8-81B326226964}" type="pres">
      <dgm:prSet presAssocID="{22C50130-3808-4FCA-86AF-99FFDE80635F}" presName="level3hierChild" presStyleCnt="0"/>
      <dgm:spPr/>
    </dgm:pt>
    <dgm:pt modelId="{D3A5D64B-54F2-4AB2-B184-C4E7C8086A6C}" type="pres">
      <dgm:prSet presAssocID="{1E5A10D8-A049-46FE-97A1-8B6B2477A83C}" presName="conn2-1" presStyleLbl="parChTrans1D3" presStyleIdx="0" presStyleCnt="6"/>
      <dgm:spPr/>
      <dgm:t>
        <a:bodyPr/>
        <a:lstStyle/>
        <a:p>
          <a:endParaRPr lang="en-US"/>
        </a:p>
      </dgm:t>
    </dgm:pt>
    <dgm:pt modelId="{B7408F8C-B778-41C0-BCD2-D70AA4958A77}" type="pres">
      <dgm:prSet presAssocID="{1E5A10D8-A049-46FE-97A1-8B6B2477A83C}" presName="connTx" presStyleLbl="parChTrans1D3" presStyleIdx="0" presStyleCnt="6"/>
      <dgm:spPr/>
      <dgm:t>
        <a:bodyPr/>
        <a:lstStyle/>
        <a:p>
          <a:endParaRPr lang="en-US"/>
        </a:p>
      </dgm:t>
    </dgm:pt>
    <dgm:pt modelId="{435EBDAE-28D9-43CE-80DE-972677973B86}" type="pres">
      <dgm:prSet presAssocID="{B25ACC47-593D-4B07-8B8B-533D63EB2DDF}" presName="root2" presStyleCnt="0"/>
      <dgm:spPr/>
    </dgm:pt>
    <dgm:pt modelId="{83012169-E3F2-4F30-8C59-BFDACC05D157}" type="pres">
      <dgm:prSet presAssocID="{B25ACC47-593D-4B07-8B8B-533D63EB2DDF}" presName="LevelTwoTextNode" presStyleLbl="node3" presStyleIdx="0" presStyleCnt="6" custScaleX="150482" custLinFactNeighborX="39978" custLinFactNeighborY="-1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8691EC-01EE-487D-9396-0FE38DCE1F6A}" type="pres">
      <dgm:prSet presAssocID="{B25ACC47-593D-4B07-8B8B-533D63EB2DDF}" presName="level3hierChild" presStyleCnt="0"/>
      <dgm:spPr/>
    </dgm:pt>
    <dgm:pt modelId="{875451D1-6AF5-4307-9491-70A2BBB079A4}" type="pres">
      <dgm:prSet presAssocID="{17935D19-975D-48C0-82E2-480D7D0144DB}" presName="conn2-1" presStyleLbl="parChTrans1D3" presStyleIdx="1" presStyleCnt="6"/>
      <dgm:spPr/>
      <dgm:t>
        <a:bodyPr/>
        <a:lstStyle/>
        <a:p>
          <a:endParaRPr lang="en-US"/>
        </a:p>
      </dgm:t>
    </dgm:pt>
    <dgm:pt modelId="{145E0975-70F3-4CA6-91E0-F2F177B76DEC}" type="pres">
      <dgm:prSet presAssocID="{17935D19-975D-48C0-82E2-480D7D0144DB}" presName="connTx" presStyleLbl="parChTrans1D3" presStyleIdx="1" presStyleCnt="6"/>
      <dgm:spPr/>
      <dgm:t>
        <a:bodyPr/>
        <a:lstStyle/>
        <a:p>
          <a:endParaRPr lang="en-US"/>
        </a:p>
      </dgm:t>
    </dgm:pt>
    <dgm:pt modelId="{7E8725F9-BBCC-4D64-959C-DCE0F19C3337}" type="pres">
      <dgm:prSet presAssocID="{1E627776-51BC-4EA1-87D1-F5BEBD8ACB22}" presName="root2" presStyleCnt="0"/>
      <dgm:spPr/>
    </dgm:pt>
    <dgm:pt modelId="{87ABFF74-9097-4549-A726-A734DABBAD0A}" type="pres">
      <dgm:prSet presAssocID="{1E627776-51BC-4EA1-87D1-F5BEBD8ACB22}" presName="LevelTwoTextNode" presStyleLbl="node3" presStyleIdx="1" presStyleCnt="6" custScaleX="150482" custLinFactNeighborX="39978" custLinFactNeighborY="-1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226C5B15-462F-4B4B-98BA-F9A3F72E524A}" type="pres">
      <dgm:prSet presAssocID="{1E627776-51BC-4EA1-87D1-F5BEBD8ACB22}" presName="level3hierChild" presStyleCnt="0"/>
      <dgm:spPr/>
    </dgm:pt>
    <dgm:pt modelId="{EDD70FF6-A7AB-4FE1-8C5D-3FAC444477CE}" type="pres">
      <dgm:prSet presAssocID="{4D045A55-82B4-40F6-881E-41FED7511FCE}" presName="conn2-1" presStyleLbl="parChTrans1D3" presStyleIdx="2" presStyleCnt="6"/>
      <dgm:spPr/>
      <dgm:t>
        <a:bodyPr/>
        <a:lstStyle/>
        <a:p>
          <a:endParaRPr lang="en-US"/>
        </a:p>
      </dgm:t>
    </dgm:pt>
    <dgm:pt modelId="{E541768E-B284-440E-9C1B-6B34251DF2BB}" type="pres">
      <dgm:prSet presAssocID="{4D045A55-82B4-40F6-881E-41FED7511FCE}" presName="connTx" presStyleLbl="parChTrans1D3" presStyleIdx="2" presStyleCnt="6"/>
      <dgm:spPr/>
      <dgm:t>
        <a:bodyPr/>
        <a:lstStyle/>
        <a:p>
          <a:endParaRPr lang="en-US"/>
        </a:p>
      </dgm:t>
    </dgm:pt>
    <dgm:pt modelId="{D27B0A50-0F95-43E0-A87A-2576D8F349C8}" type="pres">
      <dgm:prSet presAssocID="{B63DC5EC-8021-433E-BFA5-09E256F921AA}" presName="root2" presStyleCnt="0"/>
      <dgm:spPr/>
    </dgm:pt>
    <dgm:pt modelId="{316CDC38-7726-4CBF-AA6B-0C74FAD0356B}" type="pres">
      <dgm:prSet presAssocID="{B63DC5EC-8021-433E-BFA5-09E256F921AA}" presName="LevelTwoTextNode" presStyleLbl="node3" presStyleIdx="2" presStyleCnt="6" custScaleX="150482" custLinFactNeighborX="39978" custLinFactNeighborY="-1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E9A2640-C4D9-4779-BEA5-546B10987288}" type="pres">
      <dgm:prSet presAssocID="{B63DC5EC-8021-433E-BFA5-09E256F921AA}" presName="level3hierChild" presStyleCnt="0"/>
      <dgm:spPr/>
    </dgm:pt>
    <dgm:pt modelId="{FA4A752B-44FF-40BB-982B-2BEBAD3997FC}" type="pres">
      <dgm:prSet presAssocID="{645E0A25-9969-493E-AA02-A87C04993EEB}" presName="conn2-1" presStyleLbl="parChTrans1D3" presStyleIdx="3" presStyleCnt="6"/>
      <dgm:spPr/>
      <dgm:t>
        <a:bodyPr/>
        <a:lstStyle/>
        <a:p>
          <a:endParaRPr lang="en-US"/>
        </a:p>
      </dgm:t>
    </dgm:pt>
    <dgm:pt modelId="{E43F03F4-6538-4625-BF25-FCCFB739C062}" type="pres">
      <dgm:prSet presAssocID="{645E0A25-9969-493E-AA02-A87C04993EEB}" presName="connTx" presStyleLbl="parChTrans1D3" presStyleIdx="3" presStyleCnt="6"/>
      <dgm:spPr/>
      <dgm:t>
        <a:bodyPr/>
        <a:lstStyle/>
        <a:p>
          <a:endParaRPr lang="en-US"/>
        </a:p>
      </dgm:t>
    </dgm:pt>
    <dgm:pt modelId="{085D8AFC-3A99-4440-BF01-88E0D4A18812}" type="pres">
      <dgm:prSet presAssocID="{0337AB97-9B65-485A-A79B-B0CB8A88644A}" presName="root2" presStyleCnt="0"/>
      <dgm:spPr/>
    </dgm:pt>
    <dgm:pt modelId="{264B4DE0-157B-4ACB-9910-7ACA6D19667A}" type="pres">
      <dgm:prSet presAssocID="{0337AB97-9B65-485A-A79B-B0CB8A88644A}" presName="LevelTwoTextNode" presStyleLbl="node3" presStyleIdx="3" presStyleCnt="6" custScaleX="150482" custLinFactNeighborX="39978" custLinFactNeighborY="-1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FC78843-8AFB-4CB9-AECE-9A0581055263}" type="pres">
      <dgm:prSet presAssocID="{0337AB97-9B65-485A-A79B-B0CB8A88644A}" presName="level3hierChild" presStyleCnt="0"/>
      <dgm:spPr/>
    </dgm:pt>
    <dgm:pt modelId="{F76E4FA0-1E69-4F7D-A52E-3965ECD89737}" type="pres">
      <dgm:prSet presAssocID="{81EAA605-7C66-4CCC-BAE2-F5B7FAE7AD1D}" presName="conn2-1" presStyleLbl="parChTrans1D3" presStyleIdx="4" presStyleCnt="6"/>
      <dgm:spPr/>
      <dgm:t>
        <a:bodyPr/>
        <a:lstStyle/>
        <a:p>
          <a:endParaRPr lang="en-US"/>
        </a:p>
      </dgm:t>
    </dgm:pt>
    <dgm:pt modelId="{E8F94252-EF56-436A-AE5F-BF05E8CCF576}" type="pres">
      <dgm:prSet presAssocID="{81EAA605-7C66-4CCC-BAE2-F5B7FAE7AD1D}" presName="connTx" presStyleLbl="parChTrans1D3" presStyleIdx="4" presStyleCnt="6"/>
      <dgm:spPr/>
      <dgm:t>
        <a:bodyPr/>
        <a:lstStyle/>
        <a:p>
          <a:endParaRPr lang="en-US"/>
        </a:p>
      </dgm:t>
    </dgm:pt>
    <dgm:pt modelId="{98E72E74-29C0-4221-99F4-A5337B5B6E74}" type="pres">
      <dgm:prSet presAssocID="{0EFC51CF-9131-4063-AAD2-F2691FED4EAE}" presName="root2" presStyleCnt="0"/>
      <dgm:spPr/>
    </dgm:pt>
    <dgm:pt modelId="{26A348F5-FA7D-4B77-8550-0DA8468791B1}" type="pres">
      <dgm:prSet presAssocID="{0EFC51CF-9131-4063-AAD2-F2691FED4EAE}" presName="LevelTwoTextNode" presStyleLbl="node3" presStyleIdx="4" presStyleCnt="6" custScaleX="150482" custLinFactNeighborX="39978" custLinFactNeighborY="-1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FADB61-FB31-4BEC-84F5-97F2523F2A8C}" type="pres">
      <dgm:prSet presAssocID="{0EFC51CF-9131-4063-AAD2-F2691FED4EAE}" presName="level3hierChild" presStyleCnt="0"/>
      <dgm:spPr/>
    </dgm:pt>
    <dgm:pt modelId="{04B2EE02-0BAF-4507-A6EB-A58ED5A2D0B6}" type="pres">
      <dgm:prSet presAssocID="{7985082B-59A3-4767-98A8-3C322CC506C0}" presName="conn2-1" presStyleLbl="parChTrans1D3" presStyleIdx="5" presStyleCnt="6"/>
      <dgm:spPr/>
      <dgm:t>
        <a:bodyPr/>
        <a:lstStyle/>
        <a:p>
          <a:endParaRPr lang="en-US"/>
        </a:p>
      </dgm:t>
    </dgm:pt>
    <dgm:pt modelId="{DEFB0D03-B224-4F6B-B147-9E11A64A915C}" type="pres">
      <dgm:prSet presAssocID="{7985082B-59A3-4767-98A8-3C322CC506C0}" presName="connTx" presStyleLbl="parChTrans1D3" presStyleIdx="5" presStyleCnt="6"/>
      <dgm:spPr/>
      <dgm:t>
        <a:bodyPr/>
        <a:lstStyle/>
        <a:p>
          <a:endParaRPr lang="en-US"/>
        </a:p>
      </dgm:t>
    </dgm:pt>
    <dgm:pt modelId="{00421BC4-13E0-421C-A0AE-44F642A845D7}" type="pres">
      <dgm:prSet presAssocID="{EA540340-D9BB-4397-801C-F0768BBB7502}" presName="root2" presStyleCnt="0"/>
      <dgm:spPr/>
    </dgm:pt>
    <dgm:pt modelId="{BD147DE4-639A-48A8-A8C6-DAF09753A2B0}" type="pres">
      <dgm:prSet presAssocID="{EA540340-D9BB-4397-801C-F0768BBB7502}" presName="LevelTwoTextNode" presStyleLbl="node3" presStyleIdx="5" presStyleCnt="6" custScaleX="150482" custLinFactNeighborX="39978" custLinFactNeighborY="-142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E2BC9B6-2CC8-4462-9619-CD50D1FC8F8A}" type="pres">
      <dgm:prSet presAssocID="{EA540340-D9BB-4397-801C-F0768BBB7502}" presName="level3hierChild" presStyleCnt="0"/>
      <dgm:spPr/>
    </dgm:pt>
    <dgm:pt modelId="{FB2E2EC5-44B0-45E5-A6BE-BF6D09D62484}" type="pres">
      <dgm:prSet presAssocID="{E6B2874B-1AD6-4AD2-917B-F840A9CF9715}" presName="conn2-1" presStyleLbl="parChTrans1D2" presStyleIdx="5" presStyleCnt="6"/>
      <dgm:spPr/>
      <dgm:t>
        <a:bodyPr/>
        <a:lstStyle/>
        <a:p>
          <a:endParaRPr lang="en-US"/>
        </a:p>
      </dgm:t>
    </dgm:pt>
    <dgm:pt modelId="{1E1DB315-34C6-4EC8-9B3F-A433DCEAC61F}" type="pres">
      <dgm:prSet presAssocID="{E6B2874B-1AD6-4AD2-917B-F840A9CF9715}" presName="connTx" presStyleLbl="parChTrans1D2" presStyleIdx="5" presStyleCnt="6"/>
      <dgm:spPr/>
      <dgm:t>
        <a:bodyPr/>
        <a:lstStyle/>
        <a:p>
          <a:endParaRPr lang="en-US"/>
        </a:p>
      </dgm:t>
    </dgm:pt>
    <dgm:pt modelId="{C00677FE-34B6-4BB8-A082-9DB2B0D6DD9E}" type="pres">
      <dgm:prSet presAssocID="{7D00080E-8856-4049-BB4A-8F2D74A4F7A0}" presName="root2" presStyleCnt="0"/>
      <dgm:spPr/>
    </dgm:pt>
    <dgm:pt modelId="{27E238FF-4842-4C9E-AD26-CAFFA65FF4C0}" type="pres">
      <dgm:prSet presAssocID="{7D00080E-8856-4049-BB4A-8F2D74A4F7A0}" presName="LevelTwoTextNode" presStyleLbl="node2" presStyleIdx="5" presStyleCnt="6" custScaleX="130468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834B6AA-A47F-4BE9-8789-389A5A90F847}" type="pres">
      <dgm:prSet presAssocID="{7D00080E-8856-4049-BB4A-8F2D74A4F7A0}" presName="level3hierChild" presStyleCnt="0"/>
      <dgm:spPr/>
    </dgm:pt>
  </dgm:ptLst>
  <dgm:cxnLst>
    <dgm:cxn modelId="{71C597C2-54B3-4902-A4CE-DB821BBA741B}" type="presOf" srcId="{B25ACC47-593D-4B07-8B8B-533D63EB2DDF}" destId="{83012169-E3F2-4F30-8C59-BFDACC05D157}" srcOrd="0" destOrd="0" presId="urn:microsoft.com/office/officeart/2008/layout/HorizontalMultiLevelHierarchy"/>
    <dgm:cxn modelId="{B71C5CBB-18DC-4C35-82E9-A3AEF336DCAF}" type="presOf" srcId="{B66AD3FD-5A09-4BFA-9BE4-81537FCB5228}" destId="{58BA5786-8E9C-428D-BF2A-9790BFCC4123}" srcOrd="1" destOrd="0" presId="urn:microsoft.com/office/officeart/2008/layout/HorizontalMultiLevelHierarchy"/>
    <dgm:cxn modelId="{0E2E574D-FA68-405B-8730-429CC9F333D3}" type="presOf" srcId="{7985082B-59A3-4767-98A8-3C322CC506C0}" destId="{DEFB0D03-B224-4F6B-B147-9E11A64A915C}" srcOrd="1" destOrd="0" presId="urn:microsoft.com/office/officeart/2008/layout/HorizontalMultiLevelHierarchy"/>
    <dgm:cxn modelId="{D6EEB5DF-19C7-4635-AC74-43F00D49DFE0}" srcId="{0A4F7107-069F-41F7-B818-56A899F1712A}" destId="{AEE0A694-F28A-45CA-971B-F444D0AFB669}" srcOrd="1" destOrd="0" parTransId="{BD7CBA19-6A8E-4045-9B3D-8B93B9054688}" sibTransId="{9B7668A7-950A-4528-BD5F-072E18A4CE0D}"/>
    <dgm:cxn modelId="{8153DD8F-1C78-4362-88E5-5AD00A3F1570}" type="presOf" srcId="{BD7CBA19-6A8E-4045-9B3D-8B93B9054688}" destId="{C1B55949-958A-449C-8978-D5246F759ED2}" srcOrd="0" destOrd="0" presId="urn:microsoft.com/office/officeart/2008/layout/HorizontalMultiLevelHierarchy"/>
    <dgm:cxn modelId="{D4C73579-E057-4B66-A155-D04FAEFE16F0}" srcId="{0A4F7107-069F-41F7-B818-56A899F1712A}" destId="{64350F2E-4D97-4583-9E72-39E3E92CB68D}" srcOrd="0" destOrd="0" parTransId="{B5D8C345-1BBC-450F-9BDB-DF0EBA78F197}" sibTransId="{263E6F5A-C804-4B7A-8612-C25E656012B7}"/>
    <dgm:cxn modelId="{E4FB7BB8-95A0-4174-A0D5-C363B8F43CB8}" type="presOf" srcId="{0EFC51CF-9131-4063-AAD2-F2691FED4EAE}" destId="{26A348F5-FA7D-4B77-8550-0DA8468791B1}" srcOrd="0" destOrd="0" presId="urn:microsoft.com/office/officeart/2008/layout/HorizontalMultiLevelHierarchy"/>
    <dgm:cxn modelId="{B5698391-C293-4071-B257-7A3658BCA0A6}" srcId="{22C50130-3808-4FCA-86AF-99FFDE80635F}" destId="{1E627776-51BC-4EA1-87D1-F5BEBD8ACB22}" srcOrd="1" destOrd="0" parTransId="{17935D19-975D-48C0-82E2-480D7D0144DB}" sibTransId="{6396CD7F-1FC5-4E03-8F7D-BEBAC00B3891}"/>
    <dgm:cxn modelId="{C0D455BD-F2E3-41C8-8307-979E4284D943}" type="presOf" srcId="{0337AB97-9B65-485A-A79B-B0CB8A88644A}" destId="{264B4DE0-157B-4ACB-9910-7ACA6D19667A}" srcOrd="0" destOrd="0" presId="urn:microsoft.com/office/officeart/2008/layout/HorizontalMultiLevelHierarchy"/>
    <dgm:cxn modelId="{60987822-D415-4386-AD91-4A447CA28199}" srcId="{22C50130-3808-4FCA-86AF-99FFDE80635F}" destId="{B63DC5EC-8021-433E-BFA5-09E256F921AA}" srcOrd="2" destOrd="0" parTransId="{4D045A55-82B4-40F6-881E-41FED7511FCE}" sibTransId="{A06E4B91-0667-4046-8F27-5CB9587062DA}"/>
    <dgm:cxn modelId="{0171729F-A4DB-433E-AB0A-602ADB402F1F}" type="presOf" srcId="{BD7CBA19-6A8E-4045-9B3D-8B93B9054688}" destId="{E9258C71-902C-4C6C-BF20-BC9D0C8E4CAD}" srcOrd="1" destOrd="0" presId="urn:microsoft.com/office/officeart/2008/layout/HorizontalMultiLevelHierarchy"/>
    <dgm:cxn modelId="{F699C475-92AD-4873-94D5-E9A76570712B}" type="presOf" srcId="{86C71E9A-CE53-4D67-A980-D9F9AAF7E17E}" destId="{29D5A57F-0AB7-47D9-BBE7-ABC444DB058A}" srcOrd="1" destOrd="0" presId="urn:microsoft.com/office/officeart/2008/layout/HorizontalMultiLevelHierarchy"/>
    <dgm:cxn modelId="{0056E0C7-FC15-4E6E-93A4-DD8E6325F42F}" type="presOf" srcId="{86C71E9A-CE53-4D67-A980-D9F9AAF7E17E}" destId="{733AF7C1-FE74-45A4-80E7-00735E1FA97C}" srcOrd="0" destOrd="0" presId="urn:microsoft.com/office/officeart/2008/layout/HorizontalMultiLevelHierarchy"/>
    <dgm:cxn modelId="{8761FE5D-A51D-4238-B9F7-3D4D7564D642}" type="presOf" srcId="{64350F2E-4D97-4583-9E72-39E3E92CB68D}" destId="{B21E3900-B1C8-444A-A451-1ABCC6C5D916}" srcOrd="0" destOrd="0" presId="urn:microsoft.com/office/officeart/2008/layout/HorizontalMultiLevelHierarchy"/>
    <dgm:cxn modelId="{A5AFF2B7-C4DB-4DD0-AD31-C6BA73A8750B}" type="presOf" srcId="{B1D056A2-CFBE-42FB-A9C1-5C1E9C2174D6}" destId="{B7B5CABF-8670-4A19-8509-00EA219457DC}" srcOrd="0" destOrd="0" presId="urn:microsoft.com/office/officeart/2008/layout/HorizontalMultiLevelHierarchy"/>
    <dgm:cxn modelId="{FCBB9735-64DF-4711-B259-866EEA1D7E46}" type="presOf" srcId="{E6B2874B-1AD6-4AD2-917B-F840A9CF9715}" destId="{1E1DB315-34C6-4EC8-9B3F-A433DCEAC61F}" srcOrd="1" destOrd="0" presId="urn:microsoft.com/office/officeart/2008/layout/HorizontalMultiLevelHierarchy"/>
    <dgm:cxn modelId="{7C7D9B3E-FD8D-4FF1-9B17-39E77D700846}" type="presOf" srcId="{22C50130-3808-4FCA-86AF-99FFDE80635F}" destId="{7D090B09-66CB-4B29-BFF1-F03B1831DCA9}" srcOrd="0" destOrd="0" presId="urn:microsoft.com/office/officeart/2008/layout/HorizontalMultiLevelHierarchy"/>
    <dgm:cxn modelId="{9A42D517-AB71-4BAD-9E93-E0B94D84107D}" type="presOf" srcId="{4D045A55-82B4-40F6-881E-41FED7511FCE}" destId="{EDD70FF6-A7AB-4FE1-8C5D-3FAC444477CE}" srcOrd="0" destOrd="0" presId="urn:microsoft.com/office/officeart/2008/layout/HorizontalMultiLevelHierarchy"/>
    <dgm:cxn modelId="{71D441AF-AB46-48AA-92EE-A9D6C82EA361}" srcId="{0A4F7107-069F-41F7-B818-56A899F1712A}" destId="{7D00080E-8856-4049-BB4A-8F2D74A4F7A0}" srcOrd="5" destOrd="0" parTransId="{E6B2874B-1AD6-4AD2-917B-F840A9CF9715}" sibTransId="{35A2EFF1-CC8F-42EC-A921-A15F652E44EA}"/>
    <dgm:cxn modelId="{7EBA5C6A-1850-4636-BDA7-FE40EAAC1251}" srcId="{FE1690FC-2323-46C5-8C8D-66DF45C7BB31}" destId="{0A4F7107-069F-41F7-B818-56A899F1712A}" srcOrd="0" destOrd="0" parTransId="{E28F0F5B-AC78-46E3-9B61-4B41B5A145F1}" sibTransId="{3E9AF617-E90B-4C1D-B871-E2131ED9B53C}"/>
    <dgm:cxn modelId="{F87C5732-EEB7-4C01-B31A-198F23F9E81B}" type="presOf" srcId="{4D045A55-82B4-40F6-881E-41FED7511FCE}" destId="{E541768E-B284-440E-9C1B-6B34251DF2BB}" srcOrd="1" destOrd="0" presId="urn:microsoft.com/office/officeart/2008/layout/HorizontalMultiLevelHierarchy"/>
    <dgm:cxn modelId="{AA1F372F-BB80-4DF5-A271-AAE8CCA5C253}" srcId="{22C50130-3808-4FCA-86AF-99FFDE80635F}" destId="{B25ACC47-593D-4B07-8B8B-533D63EB2DDF}" srcOrd="0" destOrd="0" parTransId="{1E5A10D8-A049-46FE-97A1-8B6B2477A83C}" sibTransId="{898AFDBA-16A1-4DD5-BC01-594B443AAEC3}"/>
    <dgm:cxn modelId="{2D7594CC-13F4-436D-8468-CAB32B4DF2C6}" type="presOf" srcId="{17935D19-975D-48C0-82E2-480D7D0144DB}" destId="{145E0975-70F3-4CA6-91E0-F2F177B76DEC}" srcOrd="1" destOrd="0" presId="urn:microsoft.com/office/officeart/2008/layout/HorizontalMultiLevelHierarchy"/>
    <dgm:cxn modelId="{01A13FA1-D756-4685-B151-40199C2C6088}" srcId="{0A4F7107-069F-41F7-B818-56A899F1712A}" destId="{22C50130-3808-4FCA-86AF-99FFDE80635F}" srcOrd="4" destOrd="0" parTransId="{975FEF6E-AB45-4D48-8200-90BA0043A64F}" sibTransId="{FCD26AA9-17C2-4D03-A392-6D979CE09886}"/>
    <dgm:cxn modelId="{B1BEB1F9-761E-4FD6-B3D6-8F26F83D0EFB}" type="presOf" srcId="{0A4F7107-069F-41F7-B818-56A899F1712A}" destId="{3CF11211-FC85-4AFC-B9D9-6802AEEF72EE}" srcOrd="0" destOrd="0" presId="urn:microsoft.com/office/officeart/2008/layout/HorizontalMultiLevelHierarchy"/>
    <dgm:cxn modelId="{9017D56F-E1FE-4EA2-A25E-06B381A215A7}" type="presOf" srcId="{7D00080E-8856-4049-BB4A-8F2D74A4F7A0}" destId="{27E238FF-4842-4C9E-AD26-CAFFA65FF4C0}" srcOrd="0" destOrd="0" presId="urn:microsoft.com/office/officeart/2008/layout/HorizontalMultiLevelHierarchy"/>
    <dgm:cxn modelId="{7C0FECFC-E24E-438A-94B4-897909DF5517}" type="presOf" srcId="{E6B2874B-1AD6-4AD2-917B-F840A9CF9715}" destId="{FB2E2EC5-44B0-45E5-A6BE-BF6D09D62484}" srcOrd="0" destOrd="0" presId="urn:microsoft.com/office/officeart/2008/layout/HorizontalMultiLevelHierarchy"/>
    <dgm:cxn modelId="{514F6F57-2E0E-47A1-A57B-9691AA88627F}" type="presOf" srcId="{1E5A10D8-A049-46FE-97A1-8B6B2477A83C}" destId="{B7408F8C-B778-41C0-BCD2-D70AA4958A77}" srcOrd="1" destOrd="0" presId="urn:microsoft.com/office/officeart/2008/layout/HorizontalMultiLevelHierarchy"/>
    <dgm:cxn modelId="{494CD28B-4788-46CA-8E2F-11257FF1F21A}" type="presOf" srcId="{EA540340-D9BB-4397-801C-F0768BBB7502}" destId="{BD147DE4-639A-48A8-A8C6-DAF09753A2B0}" srcOrd="0" destOrd="0" presId="urn:microsoft.com/office/officeart/2008/layout/HorizontalMultiLevelHierarchy"/>
    <dgm:cxn modelId="{DDC98AE6-1B6F-45B1-B4A3-4DD8F54921E6}" srcId="{22C50130-3808-4FCA-86AF-99FFDE80635F}" destId="{EA540340-D9BB-4397-801C-F0768BBB7502}" srcOrd="5" destOrd="0" parTransId="{7985082B-59A3-4767-98A8-3C322CC506C0}" sibTransId="{ADA19371-14E5-4A78-BAFA-C3E0DEC164B2}"/>
    <dgm:cxn modelId="{F6085488-1F3C-4FB7-A380-11E8EB0BDDDB}" type="presOf" srcId="{81EAA605-7C66-4CCC-BAE2-F5B7FAE7AD1D}" destId="{E8F94252-EF56-436A-AE5F-BF05E8CCF576}" srcOrd="1" destOrd="0" presId="urn:microsoft.com/office/officeart/2008/layout/HorizontalMultiLevelHierarchy"/>
    <dgm:cxn modelId="{617F1B1B-A4FF-489F-8921-171743978F36}" srcId="{22C50130-3808-4FCA-86AF-99FFDE80635F}" destId="{0EFC51CF-9131-4063-AAD2-F2691FED4EAE}" srcOrd="4" destOrd="0" parTransId="{81EAA605-7C66-4CCC-BAE2-F5B7FAE7AD1D}" sibTransId="{8DAAA069-D1A6-4664-80D8-3C7074B5A88A}"/>
    <dgm:cxn modelId="{C2939815-3A81-4CC5-B87A-5DB2AEBC57C3}" type="presOf" srcId="{1E5A10D8-A049-46FE-97A1-8B6B2477A83C}" destId="{D3A5D64B-54F2-4AB2-B184-C4E7C8086A6C}" srcOrd="0" destOrd="0" presId="urn:microsoft.com/office/officeart/2008/layout/HorizontalMultiLevelHierarchy"/>
    <dgm:cxn modelId="{E8D08F71-6BE1-45E5-85E0-F135580B3741}" type="presOf" srcId="{B66AD3FD-5A09-4BFA-9BE4-81537FCB5228}" destId="{437ECEAF-B2BF-4F5B-B056-115CABC7CFAE}" srcOrd="0" destOrd="0" presId="urn:microsoft.com/office/officeart/2008/layout/HorizontalMultiLevelHierarchy"/>
    <dgm:cxn modelId="{7383CC0B-9A5C-4CF9-820B-281EF36BF18D}" srcId="{0A4F7107-069F-41F7-B818-56A899F1712A}" destId="{B1D056A2-CFBE-42FB-A9C1-5C1E9C2174D6}" srcOrd="3" destOrd="0" parTransId="{86C71E9A-CE53-4D67-A980-D9F9AAF7E17E}" sibTransId="{1AF31793-3E31-4E25-BDA7-75903CD4E3B8}"/>
    <dgm:cxn modelId="{3CA28D93-ABE0-4D4A-9259-98A6A27B8830}" srcId="{0A4F7107-069F-41F7-B818-56A899F1712A}" destId="{9B1F49D3-3B5B-4003-934B-7D9B4AFAD2A2}" srcOrd="2" destOrd="0" parTransId="{B66AD3FD-5A09-4BFA-9BE4-81537FCB5228}" sibTransId="{6B11DACB-BF3B-45B7-AE44-7F018E324653}"/>
    <dgm:cxn modelId="{3E887C38-EFA5-47F9-8092-266E6C872584}" type="presOf" srcId="{B5D8C345-1BBC-450F-9BDB-DF0EBA78F197}" destId="{4E708A7D-3F46-41BB-9894-5143C5876F90}" srcOrd="1" destOrd="0" presId="urn:microsoft.com/office/officeart/2008/layout/HorizontalMultiLevelHierarchy"/>
    <dgm:cxn modelId="{97E4E667-3213-4A4C-A4FA-4C5A5436E5F3}" type="presOf" srcId="{975FEF6E-AB45-4D48-8200-90BA0043A64F}" destId="{2C6E1698-78DC-4D88-8F54-2F2F1A470653}" srcOrd="1" destOrd="0" presId="urn:microsoft.com/office/officeart/2008/layout/HorizontalMultiLevelHierarchy"/>
    <dgm:cxn modelId="{50AEE9A5-3D57-4C9A-A00E-9968AA7637C4}" type="presOf" srcId="{17935D19-975D-48C0-82E2-480D7D0144DB}" destId="{875451D1-6AF5-4307-9491-70A2BBB079A4}" srcOrd="0" destOrd="0" presId="urn:microsoft.com/office/officeart/2008/layout/HorizontalMultiLevelHierarchy"/>
    <dgm:cxn modelId="{C122B922-715B-4EB9-B5EF-F84FC495FD7D}" type="presOf" srcId="{1E627776-51BC-4EA1-87D1-F5BEBD8ACB22}" destId="{87ABFF74-9097-4549-A726-A734DABBAD0A}" srcOrd="0" destOrd="0" presId="urn:microsoft.com/office/officeart/2008/layout/HorizontalMultiLevelHierarchy"/>
    <dgm:cxn modelId="{A7CAE84A-6AAF-4512-A6EA-48173649CD79}" type="presOf" srcId="{645E0A25-9969-493E-AA02-A87C04993EEB}" destId="{FA4A752B-44FF-40BB-982B-2BEBAD3997FC}" srcOrd="0" destOrd="0" presId="urn:microsoft.com/office/officeart/2008/layout/HorizontalMultiLevelHierarchy"/>
    <dgm:cxn modelId="{30E019FE-F285-455A-BB89-BFADBDA6EAB1}" srcId="{22C50130-3808-4FCA-86AF-99FFDE80635F}" destId="{0337AB97-9B65-485A-A79B-B0CB8A88644A}" srcOrd="3" destOrd="0" parTransId="{645E0A25-9969-493E-AA02-A87C04993EEB}" sibTransId="{1A4BE2F3-EEA2-4543-838E-37A6CE8A9505}"/>
    <dgm:cxn modelId="{9A484ABC-78E7-4F93-8BFB-0F55C6900E9E}" type="presOf" srcId="{B63DC5EC-8021-433E-BFA5-09E256F921AA}" destId="{316CDC38-7726-4CBF-AA6B-0C74FAD0356B}" srcOrd="0" destOrd="0" presId="urn:microsoft.com/office/officeart/2008/layout/HorizontalMultiLevelHierarchy"/>
    <dgm:cxn modelId="{BB93DABC-4AAB-45DE-B7D7-B0C3B1FE07B2}" type="presOf" srcId="{81EAA605-7C66-4CCC-BAE2-F5B7FAE7AD1D}" destId="{F76E4FA0-1E69-4F7D-A52E-3965ECD89737}" srcOrd="0" destOrd="0" presId="urn:microsoft.com/office/officeart/2008/layout/HorizontalMultiLevelHierarchy"/>
    <dgm:cxn modelId="{E1FA3578-6D56-4160-9ABD-75722D4A9B24}" type="presOf" srcId="{FE1690FC-2323-46C5-8C8D-66DF45C7BB31}" destId="{5DDE9A97-F5AC-46BE-9715-F592F4CFCEBC}" srcOrd="0" destOrd="0" presId="urn:microsoft.com/office/officeart/2008/layout/HorizontalMultiLevelHierarchy"/>
    <dgm:cxn modelId="{1A7010AC-8CD0-4EEA-899E-CA6A04DACF0D}" type="presOf" srcId="{645E0A25-9969-493E-AA02-A87C04993EEB}" destId="{E43F03F4-6538-4625-BF25-FCCFB739C062}" srcOrd="1" destOrd="0" presId="urn:microsoft.com/office/officeart/2008/layout/HorizontalMultiLevelHierarchy"/>
    <dgm:cxn modelId="{B8EB7B3B-1D27-4F90-AF7E-791CA3D99ACC}" type="presOf" srcId="{AEE0A694-F28A-45CA-971B-F444D0AFB669}" destId="{C9E6AD7D-7C58-4782-89D6-26295173C3A7}" srcOrd="0" destOrd="0" presId="urn:microsoft.com/office/officeart/2008/layout/HorizontalMultiLevelHierarchy"/>
    <dgm:cxn modelId="{1C9850CE-D82F-43E2-BF45-ACF0A7206029}" type="presOf" srcId="{7985082B-59A3-4767-98A8-3C322CC506C0}" destId="{04B2EE02-0BAF-4507-A6EB-A58ED5A2D0B6}" srcOrd="0" destOrd="0" presId="urn:microsoft.com/office/officeart/2008/layout/HorizontalMultiLevelHierarchy"/>
    <dgm:cxn modelId="{DE82961B-3BCF-4BC3-881B-6FFFA75A7D81}" type="presOf" srcId="{B5D8C345-1BBC-450F-9BDB-DF0EBA78F197}" destId="{AA03A036-BA41-49A6-96E9-4E911517FA76}" srcOrd="0" destOrd="0" presId="urn:microsoft.com/office/officeart/2008/layout/HorizontalMultiLevelHierarchy"/>
    <dgm:cxn modelId="{C8E9740A-1AC2-492B-8D2C-3F17CD5D6563}" type="presOf" srcId="{9B1F49D3-3B5B-4003-934B-7D9B4AFAD2A2}" destId="{4015D655-22C2-42A8-B242-964EEB6F0543}" srcOrd="0" destOrd="0" presId="urn:microsoft.com/office/officeart/2008/layout/HorizontalMultiLevelHierarchy"/>
    <dgm:cxn modelId="{5E93172F-ED3F-4137-88CE-1696EA053BD2}" type="presOf" srcId="{975FEF6E-AB45-4D48-8200-90BA0043A64F}" destId="{E89356FA-9817-4BD3-955B-9E125FD81F72}" srcOrd="0" destOrd="0" presId="urn:microsoft.com/office/officeart/2008/layout/HorizontalMultiLevelHierarchy"/>
    <dgm:cxn modelId="{E8AC4B6E-F98A-4197-A02A-E83EDBC74848}" type="presParOf" srcId="{5DDE9A97-F5AC-46BE-9715-F592F4CFCEBC}" destId="{FA189616-6440-49B6-A8A9-3EDA9BBB983E}" srcOrd="0" destOrd="0" presId="urn:microsoft.com/office/officeart/2008/layout/HorizontalMultiLevelHierarchy"/>
    <dgm:cxn modelId="{9B59564B-13C9-413B-AF44-168BDC05C1F7}" type="presParOf" srcId="{FA189616-6440-49B6-A8A9-3EDA9BBB983E}" destId="{3CF11211-FC85-4AFC-B9D9-6802AEEF72EE}" srcOrd="0" destOrd="0" presId="urn:microsoft.com/office/officeart/2008/layout/HorizontalMultiLevelHierarchy"/>
    <dgm:cxn modelId="{1F3C40DC-0466-4E46-8D19-030EF474C94F}" type="presParOf" srcId="{FA189616-6440-49B6-A8A9-3EDA9BBB983E}" destId="{9AA2E75F-CD00-40B8-90E0-189847496805}" srcOrd="1" destOrd="0" presId="urn:microsoft.com/office/officeart/2008/layout/HorizontalMultiLevelHierarchy"/>
    <dgm:cxn modelId="{18FCFC2F-F786-44E6-8F98-9B828F0E1B80}" type="presParOf" srcId="{9AA2E75F-CD00-40B8-90E0-189847496805}" destId="{AA03A036-BA41-49A6-96E9-4E911517FA76}" srcOrd="0" destOrd="0" presId="urn:microsoft.com/office/officeart/2008/layout/HorizontalMultiLevelHierarchy"/>
    <dgm:cxn modelId="{C36C4924-DE40-4DE5-88D0-B8BF2DA8B79D}" type="presParOf" srcId="{AA03A036-BA41-49A6-96E9-4E911517FA76}" destId="{4E708A7D-3F46-41BB-9894-5143C5876F90}" srcOrd="0" destOrd="0" presId="urn:microsoft.com/office/officeart/2008/layout/HorizontalMultiLevelHierarchy"/>
    <dgm:cxn modelId="{B9C354CB-858A-46B7-93AA-A297C9601807}" type="presParOf" srcId="{9AA2E75F-CD00-40B8-90E0-189847496805}" destId="{3CB2DC7A-7E52-47E7-8110-7BE4D8EF6E80}" srcOrd="1" destOrd="0" presId="urn:microsoft.com/office/officeart/2008/layout/HorizontalMultiLevelHierarchy"/>
    <dgm:cxn modelId="{262FB48A-B5F9-4482-914F-42C080E5592F}" type="presParOf" srcId="{3CB2DC7A-7E52-47E7-8110-7BE4D8EF6E80}" destId="{B21E3900-B1C8-444A-A451-1ABCC6C5D916}" srcOrd="0" destOrd="0" presId="urn:microsoft.com/office/officeart/2008/layout/HorizontalMultiLevelHierarchy"/>
    <dgm:cxn modelId="{8678C7F2-A06E-4C65-B4A9-F773502F491E}" type="presParOf" srcId="{3CB2DC7A-7E52-47E7-8110-7BE4D8EF6E80}" destId="{9552EA0C-C44F-493E-995F-3D5B89982D37}" srcOrd="1" destOrd="0" presId="urn:microsoft.com/office/officeart/2008/layout/HorizontalMultiLevelHierarchy"/>
    <dgm:cxn modelId="{41C508D0-F35A-4AC9-8C9D-A2B9438D6F9D}" type="presParOf" srcId="{9AA2E75F-CD00-40B8-90E0-189847496805}" destId="{C1B55949-958A-449C-8978-D5246F759ED2}" srcOrd="2" destOrd="0" presId="urn:microsoft.com/office/officeart/2008/layout/HorizontalMultiLevelHierarchy"/>
    <dgm:cxn modelId="{B277878E-6724-42CF-A871-1D781B5D340D}" type="presParOf" srcId="{C1B55949-958A-449C-8978-D5246F759ED2}" destId="{E9258C71-902C-4C6C-BF20-BC9D0C8E4CAD}" srcOrd="0" destOrd="0" presId="urn:microsoft.com/office/officeart/2008/layout/HorizontalMultiLevelHierarchy"/>
    <dgm:cxn modelId="{BC6B580A-798E-4278-8294-CBC6DAB7F890}" type="presParOf" srcId="{9AA2E75F-CD00-40B8-90E0-189847496805}" destId="{9FD181C6-4175-44B0-9AE1-CB749E7F85F4}" srcOrd="3" destOrd="0" presId="urn:microsoft.com/office/officeart/2008/layout/HorizontalMultiLevelHierarchy"/>
    <dgm:cxn modelId="{416199E2-CE23-4049-90F7-DED837E80B10}" type="presParOf" srcId="{9FD181C6-4175-44B0-9AE1-CB749E7F85F4}" destId="{C9E6AD7D-7C58-4782-89D6-26295173C3A7}" srcOrd="0" destOrd="0" presId="urn:microsoft.com/office/officeart/2008/layout/HorizontalMultiLevelHierarchy"/>
    <dgm:cxn modelId="{B8725AB9-B73E-4AEB-B83D-CE6E73AAEE5B}" type="presParOf" srcId="{9FD181C6-4175-44B0-9AE1-CB749E7F85F4}" destId="{E10C5411-6923-4E2E-AFA8-F18F41D59D30}" srcOrd="1" destOrd="0" presId="urn:microsoft.com/office/officeart/2008/layout/HorizontalMultiLevelHierarchy"/>
    <dgm:cxn modelId="{EB4340DE-5991-420B-9B71-441303A57215}" type="presParOf" srcId="{9AA2E75F-CD00-40B8-90E0-189847496805}" destId="{437ECEAF-B2BF-4F5B-B056-115CABC7CFAE}" srcOrd="4" destOrd="0" presId="urn:microsoft.com/office/officeart/2008/layout/HorizontalMultiLevelHierarchy"/>
    <dgm:cxn modelId="{0C2D15F6-0986-49A3-B046-DD407A41DAC8}" type="presParOf" srcId="{437ECEAF-B2BF-4F5B-B056-115CABC7CFAE}" destId="{58BA5786-8E9C-428D-BF2A-9790BFCC4123}" srcOrd="0" destOrd="0" presId="urn:microsoft.com/office/officeart/2008/layout/HorizontalMultiLevelHierarchy"/>
    <dgm:cxn modelId="{3754A319-7AB7-4A26-B1D5-651B6D48D346}" type="presParOf" srcId="{9AA2E75F-CD00-40B8-90E0-189847496805}" destId="{9DE2D0AC-4450-4F5E-AC97-BCAC1B769DE6}" srcOrd="5" destOrd="0" presId="urn:microsoft.com/office/officeart/2008/layout/HorizontalMultiLevelHierarchy"/>
    <dgm:cxn modelId="{1F11FCD7-36FD-445A-8240-257BA920B293}" type="presParOf" srcId="{9DE2D0AC-4450-4F5E-AC97-BCAC1B769DE6}" destId="{4015D655-22C2-42A8-B242-964EEB6F0543}" srcOrd="0" destOrd="0" presId="urn:microsoft.com/office/officeart/2008/layout/HorizontalMultiLevelHierarchy"/>
    <dgm:cxn modelId="{855FBC28-9029-4DDB-A2F0-6C8582CEEA40}" type="presParOf" srcId="{9DE2D0AC-4450-4F5E-AC97-BCAC1B769DE6}" destId="{FE819DC9-02D3-4836-834B-F4C379B841E1}" srcOrd="1" destOrd="0" presId="urn:microsoft.com/office/officeart/2008/layout/HorizontalMultiLevelHierarchy"/>
    <dgm:cxn modelId="{1BAE3433-B329-46CB-9896-7D4AAD3BA385}" type="presParOf" srcId="{9AA2E75F-CD00-40B8-90E0-189847496805}" destId="{733AF7C1-FE74-45A4-80E7-00735E1FA97C}" srcOrd="6" destOrd="0" presId="urn:microsoft.com/office/officeart/2008/layout/HorizontalMultiLevelHierarchy"/>
    <dgm:cxn modelId="{8EBFBD09-1A22-4CB6-8F3C-5256DB1D114F}" type="presParOf" srcId="{733AF7C1-FE74-45A4-80E7-00735E1FA97C}" destId="{29D5A57F-0AB7-47D9-BBE7-ABC444DB058A}" srcOrd="0" destOrd="0" presId="urn:microsoft.com/office/officeart/2008/layout/HorizontalMultiLevelHierarchy"/>
    <dgm:cxn modelId="{491AF036-A07F-41EA-8FB5-AAC4D2702914}" type="presParOf" srcId="{9AA2E75F-CD00-40B8-90E0-189847496805}" destId="{51A6A009-2EBB-4419-8FFA-BFBB006AEA57}" srcOrd="7" destOrd="0" presId="urn:microsoft.com/office/officeart/2008/layout/HorizontalMultiLevelHierarchy"/>
    <dgm:cxn modelId="{24FB754C-CD7F-4241-B8D8-8BE22F651F97}" type="presParOf" srcId="{51A6A009-2EBB-4419-8FFA-BFBB006AEA57}" destId="{B7B5CABF-8670-4A19-8509-00EA219457DC}" srcOrd="0" destOrd="0" presId="urn:microsoft.com/office/officeart/2008/layout/HorizontalMultiLevelHierarchy"/>
    <dgm:cxn modelId="{82CD622C-AA11-42B3-A35B-E136ED369EBF}" type="presParOf" srcId="{51A6A009-2EBB-4419-8FFA-BFBB006AEA57}" destId="{0AB2A041-996E-4495-9A34-370DB510D067}" srcOrd="1" destOrd="0" presId="urn:microsoft.com/office/officeart/2008/layout/HorizontalMultiLevelHierarchy"/>
    <dgm:cxn modelId="{1253D33B-A5A7-44F6-8C0B-A4A7B9940DA2}" type="presParOf" srcId="{9AA2E75F-CD00-40B8-90E0-189847496805}" destId="{E89356FA-9817-4BD3-955B-9E125FD81F72}" srcOrd="8" destOrd="0" presId="urn:microsoft.com/office/officeart/2008/layout/HorizontalMultiLevelHierarchy"/>
    <dgm:cxn modelId="{B2C1F531-D2B8-4740-91E3-44152BB7B93B}" type="presParOf" srcId="{E89356FA-9817-4BD3-955B-9E125FD81F72}" destId="{2C6E1698-78DC-4D88-8F54-2F2F1A470653}" srcOrd="0" destOrd="0" presId="urn:microsoft.com/office/officeart/2008/layout/HorizontalMultiLevelHierarchy"/>
    <dgm:cxn modelId="{2E119380-5150-4474-8E64-A616C58B5A55}" type="presParOf" srcId="{9AA2E75F-CD00-40B8-90E0-189847496805}" destId="{2A5E8C76-17F5-4270-8D24-9C171661EE19}" srcOrd="9" destOrd="0" presId="urn:microsoft.com/office/officeart/2008/layout/HorizontalMultiLevelHierarchy"/>
    <dgm:cxn modelId="{B52CF682-95A2-463C-AB5C-66406B1689F5}" type="presParOf" srcId="{2A5E8C76-17F5-4270-8D24-9C171661EE19}" destId="{7D090B09-66CB-4B29-BFF1-F03B1831DCA9}" srcOrd="0" destOrd="0" presId="urn:microsoft.com/office/officeart/2008/layout/HorizontalMultiLevelHierarchy"/>
    <dgm:cxn modelId="{3A3A4864-BE0D-4E95-8E35-AD7792EE5DC4}" type="presParOf" srcId="{2A5E8C76-17F5-4270-8D24-9C171661EE19}" destId="{24B7E852-A943-4A23-ACF8-81B326226964}" srcOrd="1" destOrd="0" presId="urn:microsoft.com/office/officeart/2008/layout/HorizontalMultiLevelHierarchy"/>
    <dgm:cxn modelId="{8A9FB407-47E2-48E3-88B3-B221445800C6}" type="presParOf" srcId="{24B7E852-A943-4A23-ACF8-81B326226964}" destId="{D3A5D64B-54F2-4AB2-B184-C4E7C8086A6C}" srcOrd="0" destOrd="0" presId="urn:microsoft.com/office/officeart/2008/layout/HorizontalMultiLevelHierarchy"/>
    <dgm:cxn modelId="{13902349-413B-48F9-AB1D-B1A61DA90176}" type="presParOf" srcId="{D3A5D64B-54F2-4AB2-B184-C4E7C8086A6C}" destId="{B7408F8C-B778-41C0-BCD2-D70AA4958A77}" srcOrd="0" destOrd="0" presId="urn:microsoft.com/office/officeart/2008/layout/HorizontalMultiLevelHierarchy"/>
    <dgm:cxn modelId="{2AE12ED6-21E3-4D98-B281-ABE774183813}" type="presParOf" srcId="{24B7E852-A943-4A23-ACF8-81B326226964}" destId="{435EBDAE-28D9-43CE-80DE-972677973B86}" srcOrd="1" destOrd="0" presId="urn:microsoft.com/office/officeart/2008/layout/HorizontalMultiLevelHierarchy"/>
    <dgm:cxn modelId="{54773DFB-79F7-4F10-8C9F-5CC04BE51054}" type="presParOf" srcId="{435EBDAE-28D9-43CE-80DE-972677973B86}" destId="{83012169-E3F2-4F30-8C59-BFDACC05D157}" srcOrd="0" destOrd="0" presId="urn:microsoft.com/office/officeart/2008/layout/HorizontalMultiLevelHierarchy"/>
    <dgm:cxn modelId="{973F905C-44CB-46EE-ACB4-F87EA30EF057}" type="presParOf" srcId="{435EBDAE-28D9-43CE-80DE-972677973B86}" destId="{7A8691EC-01EE-487D-9396-0FE38DCE1F6A}" srcOrd="1" destOrd="0" presId="urn:microsoft.com/office/officeart/2008/layout/HorizontalMultiLevelHierarchy"/>
    <dgm:cxn modelId="{B771B5DF-88D7-4966-8809-AA5897896716}" type="presParOf" srcId="{24B7E852-A943-4A23-ACF8-81B326226964}" destId="{875451D1-6AF5-4307-9491-70A2BBB079A4}" srcOrd="2" destOrd="0" presId="urn:microsoft.com/office/officeart/2008/layout/HorizontalMultiLevelHierarchy"/>
    <dgm:cxn modelId="{FE3F0C32-7F2A-4D8F-B708-06A3708D7F72}" type="presParOf" srcId="{875451D1-6AF5-4307-9491-70A2BBB079A4}" destId="{145E0975-70F3-4CA6-91E0-F2F177B76DEC}" srcOrd="0" destOrd="0" presId="urn:microsoft.com/office/officeart/2008/layout/HorizontalMultiLevelHierarchy"/>
    <dgm:cxn modelId="{81EA4B5C-687A-4E7F-B742-EA9EF0110EB1}" type="presParOf" srcId="{24B7E852-A943-4A23-ACF8-81B326226964}" destId="{7E8725F9-BBCC-4D64-959C-DCE0F19C3337}" srcOrd="3" destOrd="0" presId="urn:microsoft.com/office/officeart/2008/layout/HorizontalMultiLevelHierarchy"/>
    <dgm:cxn modelId="{545FD201-47A5-440B-923E-DF23D4AEE77D}" type="presParOf" srcId="{7E8725F9-BBCC-4D64-959C-DCE0F19C3337}" destId="{87ABFF74-9097-4549-A726-A734DABBAD0A}" srcOrd="0" destOrd="0" presId="urn:microsoft.com/office/officeart/2008/layout/HorizontalMultiLevelHierarchy"/>
    <dgm:cxn modelId="{AC27E9F9-79AD-4DF8-8DC0-39C4A25C3FF6}" type="presParOf" srcId="{7E8725F9-BBCC-4D64-959C-DCE0F19C3337}" destId="{226C5B15-462F-4B4B-98BA-F9A3F72E524A}" srcOrd="1" destOrd="0" presId="urn:microsoft.com/office/officeart/2008/layout/HorizontalMultiLevelHierarchy"/>
    <dgm:cxn modelId="{15536EEE-AE35-44C4-A189-46340E7B5CBC}" type="presParOf" srcId="{24B7E852-A943-4A23-ACF8-81B326226964}" destId="{EDD70FF6-A7AB-4FE1-8C5D-3FAC444477CE}" srcOrd="4" destOrd="0" presId="urn:microsoft.com/office/officeart/2008/layout/HorizontalMultiLevelHierarchy"/>
    <dgm:cxn modelId="{31C87769-045B-4D94-B85B-CC3E6678D431}" type="presParOf" srcId="{EDD70FF6-A7AB-4FE1-8C5D-3FAC444477CE}" destId="{E541768E-B284-440E-9C1B-6B34251DF2BB}" srcOrd="0" destOrd="0" presId="urn:microsoft.com/office/officeart/2008/layout/HorizontalMultiLevelHierarchy"/>
    <dgm:cxn modelId="{2CA95EE3-2571-4CA0-97CC-A770C63EE8F1}" type="presParOf" srcId="{24B7E852-A943-4A23-ACF8-81B326226964}" destId="{D27B0A50-0F95-43E0-A87A-2576D8F349C8}" srcOrd="5" destOrd="0" presId="urn:microsoft.com/office/officeart/2008/layout/HorizontalMultiLevelHierarchy"/>
    <dgm:cxn modelId="{FF687A2B-47DC-4935-90BF-D5EF4D0EC098}" type="presParOf" srcId="{D27B0A50-0F95-43E0-A87A-2576D8F349C8}" destId="{316CDC38-7726-4CBF-AA6B-0C74FAD0356B}" srcOrd="0" destOrd="0" presId="urn:microsoft.com/office/officeart/2008/layout/HorizontalMultiLevelHierarchy"/>
    <dgm:cxn modelId="{D5538A90-EC96-4B8F-ADDD-06A1DA20181A}" type="presParOf" srcId="{D27B0A50-0F95-43E0-A87A-2576D8F349C8}" destId="{BE9A2640-C4D9-4779-BEA5-546B10987288}" srcOrd="1" destOrd="0" presId="urn:microsoft.com/office/officeart/2008/layout/HorizontalMultiLevelHierarchy"/>
    <dgm:cxn modelId="{16A2B227-FDDC-4AFD-8260-F99850A8EA6D}" type="presParOf" srcId="{24B7E852-A943-4A23-ACF8-81B326226964}" destId="{FA4A752B-44FF-40BB-982B-2BEBAD3997FC}" srcOrd="6" destOrd="0" presId="urn:microsoft.com/office/officeart/2008/layout/HorizontalMultiLevelHierarchy"/>
    <dgm:cxn modelId="{C637CB2A-6D44-4D7C-9E31-7EE2953607A7}" type="presParOf" srcId="{FA4A752B-44FF-40BB-982B-2BEBAD3997FC}" destId="{E43F03F4-6538-4625-BF25-FCCFB739C062}" srcOrd="0" destOrd="0" presId="urn:microsoft.com/office/officeart/2008/layout/HorizontalMultiLevelHierarchy"/>
    <dgm:cxn modelId="{E001AFD9-0A08-4E16-9E9E-B8CCDC72E0BB}" type="presParOf" srcId="{24B7E852-A943-4A23-ACF8-81B326226964}" destId="{085D8AFC-3A99-4440-BF01-88E0D4A18812}" srcOrd="7" destOrd="0" presId="urn:microsoft.com/office/officeart/2008/layout/HorizontalMultiLevelHierarchy"/>
    <dgm:cxn modelId="{564DDFA6-8BC4-4147-9CFF-FED7CF998EE8}" type="presParOf" srcId="{085D8AFC-3A99-4440-BF01-88E0D4A18812}" destId="{264B4DE0-157B-4ACB-9910-7ACA6D19667A}" srcOrd="0" destOrd="0" presId="urn:microsoft.com/office/officeart/2008/layout/HorizontalMultiLevelHierarchy"/>
    <dgm:cxn modelId="{654F17E6-10A3-4044-8030-37C7C0F403C5}" type="presParOf" srcId="{085D8AFC-3A99-4440-BF01-88E0D4A18812}" destId="{FFC78843-8AFB-4CB9-AECE-9A0581055263}" srcOrd="1" destOrd="0" presId="urn:microsoft.com/office/officeart/2008/layout/HorizontalMultiLevelHierarchy"/>
    <dgm:cxn modelId="{C26D26B8-411D-4D7F-8C6A-9651806237DF}" type="presParOf" srcId="{24B7E852-A943-4A23-ACF8-81B326226964}" destId="{F76E4FA0-1E69-4F7D-A52E-3965ECD89737}" srcOrd="8" destOrd="0" presId="urn:microsoft.com/office/officeart/2008/layout/HorizontalMultiLevelHierarchy"/>
    <dgm:cxn modelId="{9BF46F71-1CAB-4328-B580-0A47D9987646}" type="presParOf" srcId="{F76E4FA0-1E69-4F7D-A52E-3965ECD89737}" destId="{E8F94252-EF56-436A-AE5F-BF05E8CCF576}" srcOrd="0" destOrd="0" presId="urn:microsoft.com/office/officeart/2008/layout/HorizontalMultiLevelHierarchy"/>
    <dgm:cxn modelId="{6901C064-22C7-49DF-8678-A2CF0BF782A5}" type="presParOf" srcId="{24B7E852-A943-4A23-ACF8-81B326226964}" destId="{98E72E74-29C0-4221-99F4-A5337B5B6E74}" srcOrd="9" destOrd="0" presId="urn:microsoft.com/office/officeart/2008/layout/HorizontalMultiLevelHierarchy"/>
    <dgm:cxn modelId="{C072774A-3DF1-451D-8356-1F12A0C991A5}" type="presParOf" srcId="{98E72E74-29C0-4221-99F4-A5337B5B6E74}" destId="{26A348F5-FA7D-4B77-8550-0DA8468791B1}" srcOrd="0" destOrd="0" presId="urn:microsoft.com/office/officeart/2008/layout/HorizontalMultiLevelHierarchy"/>
    <dgm:cxn modelId="{317204AB-927D-4B49-BBFB-EA4BA4BBFA2F}" type="presParOf" srcId="{98E72E74-29C0-4221-99F4-A5337B5B6E74}" destId="{E9FADB61-FB31-4BEC-84F5-97F2523F2A8C}" srcOrd="1" destOrd="0" presId="urn:microsoft.com/office/officeart/2008/layout/HorizontalMultiLevelHierarchy"/>
    <dgm:cxn modelId="{0509397F-854A-4DF3-848B-D6DFDD860E79}" type="presParOf" srcId="{24B7E852-A943-4A23-ACF8-81B326226964}" destId="{04B2EE02-0BAF-4507-A6EB-A58ED5A2D0B6}" srcOrd="10" destOrd="0" presId="urn:microsoft.com/office/officeart/2008/layout/HorizontalMultiLevelHierarchy"/>
    <dgm:cxn modelId="{6416E3AF-B4E9-4CFC-AAAD-BD422243D08D}" type="presParOf" srcId="{04B2EE02-0BAF-4507-A6EB-A58ED5A2D0B6}" destId="{DEFB0D03-B224-4F6B-B147-9E11A64A915C}" srcOrd="0" destOrd="0" presId="urn:microsoft.com/office/officeart/2008/layout/HorizontalMultiLevelHierarchy"/>
    <dgm:cxn modelId="{36A52BD7-8FBE-40A3-ACF4-87EAB8243D8A}" type="presParOf" srcId="{24B7E852-A943-4A23-ACF8-81B326226964}" destId="{00421BC4-13E0-421C-A0AE-44F642A845D7}" srcOrd="11" destOrd="0" presId="urn:microsoft.com/office/officeart/2008/layout/HorizontalMultiLevelHierarchy"/>
    <dgm:cxn modelId="{83FD7161-75F7-441B-9C7B-C90EDD11923D}" type="presParOf" srcId="{00421BC4-13E0-421C-A0AE-44F642A845D7}" destId="{BD147DE4-639A-48A8-A8C6-DAF09753A2B0}" srcOrd="0" destOrd="0" presId="urn:microsoft.com/office/officeart/2008/layout/HorizontalMultiLevelHierarchy"/>
    <dgm:cxn modelId="{6F4E19A6-C681-4285-BC5F-7B44FEC69ABF}" type="presParOf" srcId="{00421BC4-13E0-421C-A0AE-44F642A845D7}" destId="{6E2BC9B6-2CC8-4462-9619-CD50D1FC8F8A}" srcOrd="1" destOrd="0" presId="urn:microsoft.com/office/officeart/2008/layout/HorizontalMultiLevelHierarchy"/>
    <dgm:cxn modelId="{9E1DB7BF-AA9D-4276-A990-186192B74812}" type="presParOf" srcId="{9AA2E75F-CD00-40B8-90E0-189847496805}" destId="{FB2E2EC5-44B0-45E5-A6BE-BF6D09D62484}" srcOrd="10" destOrd="0" presId="urn:microsoft.com/office/officeart/2008/layout/HorizontalMultiLevelHierarchy"/>
    <dgm:cxn modelId="{478FA329-58B5-4E57-9052-1F324B4CF11E}" type="presParOf" srcId="{FB2E2EC5-44B0-45E5-A6BE-BF6D09D62484}" destId="{1E1DB315-34C6-4EC8-9B3F-A433DCEAC61F}" srcOrd="0" destOrd="0" presId="urn:microsoft.com/office/officeart/2008/layout/HorizontalMultiLevelHierarchy"/>
    <dgm:cxn modelId="{FB0E4C92-E05F-44FA-B2A7-2229A394974F}" type="presParOf" srcId="{9AA2E75F-CD00-40B8-90E0-189847496805}" destId="{C00677FE-34B6-4BB8-A082-9DB2B0D6DD9E}" srcOrd="11" destOrd="0" presId="urn:microsoft.com/office/officeart/2008/layout/HorizontalMultiLevelHierarchy"/>
    <dgm:cxn modelId="{9143F81A-3028-4F80-9AF9-74B0AF635800}" type="presParOf" srcId="{C00677FE-34B6-4BB8-A082-9DB2B0D6DD9E}" destId="{27E238FF-4842-4C9E-AD26-CAFFA65FF4C0}" srcOrd="0" destOrd="0" presId="urn:microsoft.com/office/officeart/2008/layout/HorizontalMultiLevelHierarchy"/>
    <dgm:cxn modelId="{AF3900FB-472D-46EB-AFE8-9B1A63074578}" type="presParOf" srcId="{C00677FE-34B6-4BB8-A082-9DB2B0D6DD9E}" destId="{D834B6AA-A47F-4BE9-8789-389A5A90F847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D0EF260-23CA-4BD7-B92C-461E54297939}" type="doc">
      <dgm:prSet loTypeId="urn:microsoft.com/office/officeart/2005/8/layout/hProcess9" loCatId="process" qsTypeId="urn:microsoft.com/office/officeart/2005/8/quickstyle/simple1" qsCatId="simple" csTypeId="urn:microsoft.com/office/officeart/2005/8/colors/colorful5" csCatId="colorful" phldr="1"/>
      <dgm:spPr/>
    </dgm:pt>
    <dgm:pt modelId="{1EFB353F-88F3-4893-AF6F-FA97DBEB734D}">
      <dgm:prSet phldrT="[Text]" custT="1"/>
      <dgm:spPr/>
      <dgm:t>
        <a:bodyPr/>
        <a:lstStyle/>
        <a:p>
          <a:r>
            <a:rPr lang="en-US" sz="2400" dirty="0" smtClean="0">
              <a:latin typeface="Futura Lt BT" panose="020B0402020204020303" pitchFamily="34" charset="0"/>
            </a:rPr>
            <a:t>Add New Case</a:t>
          </a:r>
          <a:endParaRPr lang="en-US" sz="2400" dirty="0">
            <a:latin typeface="Futura Lt BT" panose="020B0402020204020303" pitchFamily="34" charset="0"/>
          </a:endParaRPr>
        </a:p>
      </dgm:t>
    </dgm:pt>
    <dgm:pt modelId="{22F2A454-DABC-4A07-BF40-07CBA4D2FCFD}" type="parTrans" cxnId="{DBC3172F-FB0C-4D3D-A745-2793EFB2CCE3}">
      <dgm:prSet/>
      <dgm:spPr/>
      <dgm:t>
        <a:bodyPr/>
        <a:lstStyle/>
        <a:p>
          <a:endParaRPr lang="en-US" sz="2400">
            <a:latin typeface="Futura Lt BT" panose="020B0402020204020303" pitchFamily="34" charset="0"/>
          </a:endParaRPr>
        </a:p>
      </dgm:t>
    </dgm:pt>
    <dgm:pt modelId="{8AE9FE53-775A-4DCD-8DC2-992B04B500FC}" type="sibTrans" cxnId="{DBC3172F-FB0C-4D3D-A745-2793EFB2CCE3}">
      <dgm:prSet/>
      <dgm:spPr/>
      <dgm:t>
        <a:bodyPr/>
        <a:lstStyle/>
        <a:p>
          <a:endParaRPr lang="en-US" sz="2400">
            <a:latin typeface="Futura Lt BT" panose="020B0402020204020303" pitchFamily="34" charset="0"/>
          </a:endParaRPr>
        </a:p>
      </dgm:t>
    </dgm:pt>
    <dgm:pt modelId="{FD6E6556-087C-4E12-B338-41DAE1273658}">
      <dgm:prSet phldrT="[Text]" custT="1"/>
      <dgm:spPr/>
      <dgm:t>
        <a:bodyPr/>
        <a:lstStyle/>
        <a:p>
          <a:r>
            <a:rPr lang="en-US" sz="2400" dirty="0" smtClean="0">
              <a:latin typeface="Futura Lt BT" panose="020B0402020204020303" pitchFamily="34" charset="0"/>
            </a:rPr>
            <a:t>Assign Lawyer</a:t>
          </a:r>
          <a:endParaRPr lang="en-US" sz="2400" dirty="0">
            <a:latin typeface="Futura Lt BT" panose="020B0402020204020303" pitchFamily="34" charset="0"/>
          </a:endParaRPr>
        </a:p>
      </dgm:t>
    </dgm:pt>
    <dgm:pt modelId="{F1147869-7FDF-4639-9C8A-8FD5FAC8BFB0}" type="parTrans" cxnId="{E1965EDB-C886-4202-A4A4-7B68A98D629D}">
      <dgm:prSet/>
      <dgm:spPr/>
      <dgm:t>
        <a:bodyPr/>
        <a:lstStyle/>
        <a:p>
          <a:endParaRPr lang="en-US" sz="2400">
            <a:latin typeface="Futura Lt BT" panose="020B0402020204020303" pitchFamily="34" charset="0"/>
          </a:endParaRPr>
        </a:p>
      </dgm:t>
    </dgm:pt>
    <dgm:pt modelId="{CE5D390F-F910-4E2E-9570-38BD4DA6DB84}" type="sibTrans" cxnId="{E1965EDB-C886-4202-A4A4-7B68A98D629D}">
      <dgm:prSet/>
      <dgm:spPr/>
      <dgm:t>
        <a:bodyPr/>
        <a:lstStyle/>
        <a:p>
          <a:endParaRPr lang="en-US" sz="2400">
            <a:latin typeface="Futura Lt BT" panose="020B0402020204020303" pitchFamily="34" charset="0"/>
          </a:endParaRPr>
        </a:p>
      </dgm:t>
    </dgm:pt>
    <dgm:pt modelId="{FF9CF19F-96F4-47DF-963B-DDA7E9E1A758}">
      <dgm:prSet phldrT="[Text]" custT="1"/>
      <dgm:spPr/>
      <dgm:t>
        <a:bodyPr/>
        <a:lstStyle/>
        <a:p>
          <a:r>
            <a:rPr lang="en-US" sz="2400" dirty="0" smtClean="0">
              <a:latin typeface="Futura Lt BT" panose="020B0402020204020303" pitchFamily="34" charset="0"/>
            </a:rPr>
            <a:t>Update Case Detail</a:t>
          </a:r>
          <a:endParaRPr lang="en-US" sz="2400" dirty="0">
            <a:latin typeface="Futura Lt BT" panose="020B0402020204020303" pitchFamily="34" charset="0"/>
          </a:endParaRPr>
        </a:p>
      </dgm:t>
    </dgm:pt>
    <dgm:pt modelId="{D0C8B403-E0F6-46E2-830C-3D5E532ABB33}" type="parTrans" cxnId="{F994991F-8704-46C3-952C-56B997125443}">
      <dgm:prSet/>
      <dgm:spPr/>
      <dgm:t>
        <a:bodyPr/>
        <a:lstStyle/>
        <a:p>
          <a:endParaRPr lang="en-US" sz="2400">
            <a:latin typeface="Futura Lt BT" panose="020B0402020204020303" pitchFamily="34" charset="0"/>
          </a:endParaRPr>
        </a:p>
      </dgm:t>
    </dgm:pt>
    <dgm:pt modelId="{BE081D10-AB3D-4B1C-B0FD-A3F5FB74AF60}" type="sibTrans" cxnId="{F994991F-8704-46C3-952C-56B997125443}">
      <dgm:prSet/>
      <dgm:spPr/>
      <dgm:t>
        <a:bodyPr/>
        <a:lstStyle/>
        <a:p>
          <a:endParaRPr lang="en-US" sz="2400">
            <a:latin typeface="Futura Lt BT" panose="020B0402020204020303" pitchFamily="34" charset="0"/>
          </a:endParaRPr>
        </a:p>
      </dgm:t>
    </dgm:pt>
    <dgm:pt modelId="{F83D1511-6224-4383-9317-4531E57A0E0B}" type="pres">
      <dgm:prSet presAssocID="{ED0EF260-23CA-4BD7-B92C-461E54297939}" presName="CompostProcess" presStyleCnt="0">
        <dgm:presLayoutVars>
          <dgm:dir/>
          <dgm:resizeHandles val="exact"/>
        </dgm:presLayoutVars>
      </dgm:prSet>
      <dgm:spPr/>
    </dgm:pt>
    <dgm:pt modelId="{57CD2446-07B8-40CC-9755-5A71D06B2F61}" type="pres">
      <dgm:prSet presAssocID="{ED0EF260-23CA-4BD7-B92C-461E54297939}" presName="arrow" presStyleLbl="bgShp" presStyleIdx="0" presStyleCnt="1"/>
      <dgm:spPr/>
    </dgm:pt>
    <dgm:pt modelId="{43150D2D-7916-4CB6-BE0A-52116E6983DB}" type="pres">
      <dgm:prSet presAssocID="{ED0EF260-23CA-4BD7-B92C-461E54297939}" presName="linearProcess" presStyleCnt="0"/>
      <dgm:spPr/>
    </dgm:pt>
    <dgm:pt modelId="{49A9A0D4-8A72-4978-A13A-A13AED569D55}" type="pres">
      <dgm:prSet presAssocID="{1EFB353F-88F3-4893-AF6F-FA97DBEB734D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81860E-BC9F-4104-8B28-AB01F5779434}" type="pres">
      <dgm:prSet presAssocID="{8AE9FE53-775A-4DCD-8DC2-992B04B500FC}" presName="sibTrans" presStyleCnt="0"/>
      <dgm:spPr/>
    </dgm:pt>
    <dgm:pt modelId="{A3C0D88C-40C3-4C57-871F-9978A2F82A14}" type="pres">
      <dgm:prSet presAssocID="{FD6E6556-087C-4E12-B338-41DAE127365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4023C8-5D8D-4DC2-B4A4-DF276C3710A1}" type="pres">
      <dgm:prSet presAssocID="{CE5D390F-F910-4E2E-9570-38BD4DA6DB84}" presName="sibTrans" presStyleCnt="0"/>
      <dgm:spPr/>
    </dgm:pt>
    <dgm:pt modelId="{46496B64-95BA-4077-A7FC-D5EAC0AFFCA7}" type="pres">
      <dgm:prSet presAssocID="{FF9CF19F-96F4-47DF-963B-DDA7E9E1A758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994991F-8704-46C3-952C-56B997125443}" srcId="{ED0EF260-23CA-4BD7-B92C-461E54297939}" destId="{FF9CF19F-96F4-47DF-963B-DDA7E9E1A758}" srcOrd="2" destOrd="0" parTransId="{D0C8B403-E0F6-46E2-830C-3D5E532ABB33}" sibTransId="{BE081D10-AB3D-4B1C-B0FD-A3F5FB74AF60}"/>
    <dgm:cxn modelId="{D03BC6F2-EAFC-4463-A706-F9BC2601F9FD}" type="presOf" srcId="{FF9CF19F-96F4-47DF-963B-DDA7E9E1A758}" destId="{46496B64-95BA-4077-A7FC-D5EAC0AFFCA7}" srcOrd="0" destOrd="0" presId="urn:microsoft.com/office/officeart/2005/8/layout/hProcess9"/>
    <dgm:cxn modelId="{DBC3172F-FB0C-4D3D-A745-2793EFB2CCE3}" srcId="{ED0EF260-23CA-4BD7-B92C-461E54297939}" destId="{1EFB353F-88F3-4893-AF6F-FA97DBEB734D}" srcOrd="0" destOrd="0" parTransId="{22F2A454-DABC-4A07-BF40-07CBA4D2FCFD}" sibTransId="{8AE9FE53-775A-4DCD-8DC2-992B04B500FC}"/>
    <dgm:cxn modelId="{B8F0EABA-9953-4E32-9E89-0C154861C5D6}" type="presOf" srcId="{FD6E6556-087C-4E12-B338-41DAE1273658}" destId="{A3C0D88C-40C3-4C57-871F-9978A2F82A14}" srcOrd="0" destOrd="0" presId="urn:microsoft.com/office/officeart/2005/8/layout/hProcess9"/>
    <dgm:cxn modelId="{ED619926-BE51-49BD-817A-2D4D20FDDEEE}" type="presOf" srcId="{ED0EF260-23CA-4BD7-B92C-461E54297939}" destId="{F83D1511-6224-4383-9317-4531E57A0E0B}" srcOrd="0" destOrd="0" presId="urn:microsoft.com/office/officeart/2005/8/layout/hProcess9"/>
    <dgm:cxn modelId="{3EF02B82-9B94-419E-B29A-7344E7C86A83}" type="presOf" srcId="{1EFB353F-88F3-4893-AF6F-FA97DBEB734D}" destId="{49A9A0D4-8A72-4978-A13A-A13AED569D55}" srcOrd="0" destOrd="0" presId="urn:microsoft.com/office/officeart/2005/8/layout/hProcess9"/>
    <dgm:cxn modelId="{E1965EDB-C886-4202-A4A4-7B68A98D629D}" srcId="{ED0EF260-23CA-4BD7-B92C-461E54297939}" destId="{FD6E6556-087C-4E12-B338-41DAE1273658}" srcOrd="1" destOrd="0" parTransId="{F1147869-7FDF-4639-9C8A-8FD5FAC8BFB0}" sibTransId="{CE5D390F-F910-4E2E-9570-38BD4DA6DB84}"/>
    <dgm:cxn modelId="{2A1B4723-DC9A-439B-A441-6D386EE83110}" type="presParOf" srcId="{F83D1511-6224-4383-9317-4531E57A0E0B}" destId="{57CD2446-07B8-40CC-9755-5A71D06B2F61}" srcOrd="0" destOrd="0" presId="urn:microsoft.com/office/officeart/2005/8/layout/hProcess9"/>
    <dgm:cxn modelId="{7A103BEE-6FED-4ED4-B08B-C17B11F0A0DB}" type="presParOf" srcId="{F83D1511-6224-4383-9317-4531E57A0E0B}" destId="{43150D2D-7916-4CB6-BE0A-52116E6983DB}" srcOrd="1" destOrd="0" presId="urn:microsoft.com/office/officeart/2005/8/layout/hProcess9"/>
    <dgm:cxn modelId="{983EEBF6-025F-42C6-8C52-A246DD3A1F99}" type="presParOf" srcId="{43150D2D-7916-4CB6-BE0A-52116E6983DB}" destId="{49A9A0D4-8A72-4978-A13A-A13AED569D55}" srcOrd="0" destOrd="0" presId="urn:microsoft.com/office/officeart/2005/8/layout/hProcess9"/>
    <dgm:cxn modelId="{63C337F8-715A-4426-8587-BDB5EFEAAE7E}" type="presParOf" srcId="{43150D2D-7916-4CB6-BE0A-52116E6983DB}" destId="{3181860E-BC9F-4104-8B28-AB01F5779434}" srcOrd="1" destOrd="0" presId="urn:microsoft.com/office/officeart/2005/8/layout/hProcess9"/>
    <dgm:cxn modelId="{8A862521-654A-47A9-A5AC-5F244ABF5F92}" type="presParOf" srcId="{43150D2D-7916-4CB6-BE0A-52116E6983DB}" destId="{A3C0D88C-40C3-4C57-871F-9978A2F82A14}" srcOrd="2" destOrd="0" presId="urn:microsoft.com/office/officeart/2005/8/layout/hProcess9"/>
    <dgm:cxn modelId="{990EDA00-8E73-49DA-AEAD-760383D56C83}" type="presParOf" srcId="{43150D2D-7916-4CB6-BE0A-52116E6983DB}" destId="{974023C8-5D8D-4DC2-B4A4-DF276C3710A1}" srcOrd="3" destOrd="0" presId="urn:microsoft.com/office/officeart/2005/8/layout/hProcess9"/>
    <dgm:cxn modelId="{98C318F4-D6A6-4663-B83D-7D21D7B5A436}" type="presParOf" srcId="{43150D2D-7916-4CB6-BE0A-52116E6983DB}" destId="{46496B64-95BA-4077-A7FC-D5EAC0AFFCA7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2B7F57-FC82-4D30-846D-DF1801D63740}">
      <dsp:nvSpPr>
        <dsp:cNvPr id="0" name=""/>
        <dsp:cNvSpPr/>
      </dsp:nvSpPr>
      <dsp:spPr>
        <a:xfrm>
          <a:off x="711199" y="0"/>
          <a:ext cx="4064000" cy="4064000"/>
        </a:xfrm>
        <a:prstGeom prst="triangl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ACB996-2394-45EB-8C30-3B13C63B3F29}">
      <dsp:nvSpPr>
        <dsp:cNvPr id="0" name=""/>
        <dsp:cNvSpPr/>
      </dsp:nvSpPr>
      <dsp:spPr>
        <a:xfrm>
          <a:off x="2743199" y="408582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utura Lt BT" panose="020B0402020204020303" pitchFamily="34" charset="0"/>
            </a:rPr>
            <a:t>Admin</a:t>
          </a:r>
          <a:endParaRPr lang="en-US" sz="3200" kern="1200" dirty="0">
            <a:latin typeface="Futura Lt BT" panose="020B0402020204020303" pitchFamily="34" charset="0"/>
          </a:endParaRPr>
        </a:p>
      </dsp:txBody>
      <dsp:txXfrm>
        <a:off x="2790161" y="455544"/>
        <a:ext cx="2547676" cy="868101"/>
      </dsp:txXfrm>
    </dsp:sp>
    <dsp:sp modelId="{3F87AA06-92B3-4F88-A34F-7D2203319C86}">
      <dsp:nvSpPr>
        <dsp:cNvPr id="0" name=""/>
        <dsp:cNvSpPr/>
      </dsp:nvSpPr>
      <dsp:spPr>
        <a:xfrm>
          <a:off x="2743199" y="1490860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utura Lt BT" panose="020B0402020204020303" pitchFamily="34" charset="0"/>
            </a:rPr>
            <a:t>Creator</a:t>
          </a:r>
          <a:endParaRPr lang="en-US" sz="3200" kern="1200" dirty="0">
            <a:latin typeface="Futura Lt BT" panose="020B0402020204020303" pitchFamily="34" charset="0"/>
          </a:endParaRPr>
        </a:p>
      </dsp:txBody>
      <dsp:txXfrm>
        <a:off x="2790161" y="1537822"/>
        <a:ext cx="2547676" cy="868101"/>
      </dsp:txXfrm>
    </dsp:sp>
    <dsp:sp modelId="{7CE6B3F2-7889-4030-941F-A17AD1E76CD7}">
      <dsp:nvSpPr>
        <dsp:cNvPr id="0" name=""/>
        <dsp:cNvSpPr/>
      </dsp:nvSpPr>
      <dsp:spPr>
        <a:xfrm>
          <a:off x="2743199" y="2573139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latin typeface="Futura Lt BT" panose="020B0402020204020303" pitchFamily="34" charset="0"/>
            </a:rPr>
            <a:t>Viewer</a:t>
          </a:r>
          <a:endParaRPr lang="en-US" sz="3200" kern="1200" dirty="0">
            <a:latin typeface="Futura Lt BT" panose="020B0402020204020303" pitchFamily="34" charset="0"/>
          </a:endParaRPr>
        </a:p>
      </dsp:txBody>
      <dsp:txXfrm>
        <a:off x="2790161" y="2620101"/>
        <a:ext cx="2547676" cy="8681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2E2EC5-44B0-45E5-A6BE-BF6D09D62484}">
      <dsp:nvSpPr>
        <dsp:cNvPr id="0" name=""/>
        <dsp:cNvSpPr/>
      </dsp:nvSpPr>
      <dsp:spPr>
        <a:xfrm>
          <a:off x="590975" y="2004066"/>
          <a:ext cx="1085690" cy="16915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2845" y="0"/>
              </a:lnTo>
              <a:lnTo>
                <a:pt x="542845" y="1691523"/>
              </a:lnTo>
              <a:lnTo>
                <a:pt x="1085690" y="1691523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1083571" y="2799579"/>
        <a:ext cx="100498" cy="100498"/>
      </dsp:txXfrm>
    </dsp:sp>
    <dsp:sp modelId="{04B2EE02-0BAF-4507-A6EB-A58ED5A2D0B6}">
      <dsp:nvSpPr>
        <dsp:cNvPr id="0" name=""/>
        <dsp:cNvSpPr/>
      </dsp:nvSpPr>
      <dsp:spPr>
        <a:xfrm>
          <a:off x="4017905" y="3011712"/>
          <a:ext cx="1076301" cy="17018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38150" y="0"/>
              </a:lnTo>
              <a:lnTo>
                <a:pt x="538150" y="1701896"/>
              </a:lnTo>
              <a:lnTo>
                <a:pt x="1076301" y="1701896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4505714" y="3812319"/>
        <a:ext cx="100683" cy="100683"/>
      </dsp:txXfrm>
    </dsp:sp>
    <dsp:sp modelId="{F76E4FA0-1E69-4F7D-A52E-3965ECD89737}">
      <dsp:nvSpPr>
        <dsp:cNvPr id="0" name=""/>
        <dsp:cNvSpPr/>
      </dsp:nvSpPr>
      <dsp:spPr>
        <a:xfrm>
          <a:off x="4017905" y="3011712"/>
          <a:ext cx="1076301" cy="10180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38150" y="0"/>
              </a:lnTo>
              <a:lnTo>
                <a:pt x="538150" y="1018019"/>
              </a:lnTo>
              <a:lnTo>
                <a:pt x="1076301" y="1018019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4519019" y="3483685"/>
        <a:ext cx="74074" cy="74074"/>
      </dsp:txXfrm>
    </dsp:sp>
    <dsp:sp modelId="{FA4A752B-44FF-40BB-982B-2BEBAD3997FC}">
      <dsp:nvSpPr>
        <dsp:cNvPr id="0" name=""/>
        <dsp:cNvSpPr/>
      </dsp:nvSpPr>
      <dsp:spPr>
        <a:xfrm>
          <a:off x="4017905" y="3011712"/>
          <a:ext cx="1076301" cy="3341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38150" y="0"/>
              </a:lnTo>
              <a:lnTo>
                <a:pt x="538150" y="334142"/>
              </a:lnTo>
              <a:lnTo>
                <a:pt x="1076301" y="334142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4527882" y="3150609"/>
        <a:ext cx="56348" cy="56348"/>
      </dsp:txXfrm>
    </dsp:sp>
    <dsp:sp modelId="{EDD70FF6-A7AB-4FE1-8C5D-3FAC444477CE}">
      <dsp:nvSpPr>
        <dsp:cNvPr id="0" name=""/>
        <dsp:cNvSpPr/>
      </dsp:nvSpPr>
      <dsp:spPr>
        <a:xfrm>
          <a:off x="4017905" y="2661978"/>
          <a:ext cx="1076301" cy="349734"/>
        </a:xfrm>
        <a:custGeom>
          <a:avLst/>
          <a:gdLst/>
          <a:ahLst/>
          <a:cxnLst/>
          <a:rect l="0" t="0" r="0" b="0"/>
          <a:pathLst>
            <a:path>
              <a:moveTo>
                <a:pt x="0" y="349734"/>
              </a:moveTo>
              <a:lnTo>
                <a:pt x="538150" y="349734"/>
              </a:lnTo>
              <a:lnTo>
                <a:pt x="538150" y="0"/>
              </a:lnTo>
              <a:lnTo>
                <a:pt x="1076301" y="0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4527764" y="2808552"/>
        <a:ext cx="56584" cy="56584"/>
      </dsp:txXfrm>
    </dsp:sp>
    <dsp:sp modelId="{875451D1-6AF5-4307-9491-70A2BBB079A4}">
      <dsp:nvSpPr>
        <dsp:cNvPr id="0" name=""/>
        <dsp:cNvSpPr/>
      </dsp:nvSpPr>
      <dsp:spPr>
        <a:xfrm>
          <a:off x="4017905" y="1978101"/>
          <a:ext cx="1076301" cy="1033611"/>
        </a:xfrm>
        <a:custGeom>
          <a:avLst/>
          <a:gdLst/>
          <a:ahLst/>
          <a:cxnLst/>
          <a:rect l="0" t="0" r="0" b="0"/>
          <a:pathLst>
            <a:path>
              <a:moveTo>
                <a:pt x="0" y="1033611"/>
              </a:moveTo>
              <a:lnTo>
                <a:pt x="538150" y="1033611"/>
              </a:lnTo>
              <a:lnTo>
                <a:pt x="538150" y="0"/>
              </a:lnTo>
              <a:lnTo>
                <a:pt x="1076301" y="0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4518750" y="2457600"/>
        <a:ext cx="74611" cy="74611"/>
      </dsp:txXfrm>
    </dsp:sp>
    <dsp:sp modelId="{D3A5D64B-54F2-4AB2-B184-C4E7C8086A6C}">
      <dsp:nvSpPr>
        <dsp:cNvPr id="0" name=""/>
        <dsp:cNvSpPr/>
      </dsp:nvSpPr>
      <dsp:spPr>
        <a:xfrm>
          <a:off x="4017905" y="1294223"/>
          <a:ext cx="1076301" cy="1717488"/>
        </a:xfrm>
        <a:custGeom>
          <a:avLst/>
          <a:gdLst/>
          <a:ahLst/>
          <a:cxnLst/>
          <a:rect l="0" t="0" r="0" b="0"/>
          <a:pathLst>
            <a:path>
              <a:moveTo>
                <a:pt x="0" y="1717488"/>
              </a:moveTo>
              <a:lnTo>
                <a:pt x="538150" y="1717488"/>
              </a:lnTo>
              <a:lnTo>
                <a:pt x="538150" y="0"/>
              </a:lnTo>
              <a:lnTo>
                <a:pt x="1076301" y="0"/>
              </a:lnTo>
            </a:path>
          </a:pathLst>
        </a:custGeom>
        <a:noFill/>
        <a:ln w="12700" cap="flat" cmpd="sng" algn="ctr">
          <a:solidFill>
            <a:schemeClr val="accent6">
              <a:tint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4505384" y="2102296"/>
        <a:ext cx="101343" cy="101343"/>
      </dsp:txXfrm>
    </dsp:sp>
    <dsp:sp modelId="{E89356FA-9817-4BD3-955B-9E125FD81F72}">
      <dsp:nvSpPr>
        <dsp:cNvPr id="0" name=""/>
        <dsp:cNvSpPr/>
      </dsp:nvSpPr>
      <dsp:spPr>
        <a:xfrm>
          <a:off x="590975" y="2004066"/>
          <a:ext cx="1085690" cy="100764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2845" y="0"/>
              </a:lnTo>
              <a:lnTo>
                <a:pt x="542845" y="1007646"/>
              </a:lnTo>
              <a:lnTo>
                <a:pt x="1085690" y="1007646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1096790" y="2470858"/>
        <a:ext cx="74062" cy="74062"/>
      </dsp:txXfrm>
    </dsp:sp>
    <dsp:sp modelId="{733AF7C1-FE74-45A4-80E7-00735E1FA97C}">
      <dsp:nvSpPr>
        <dsp:cNvPr id="0" name=""/>
        <dsp:cNvSpPr/>
      </dsp:nvSpPr>
      <dsp:spPr>
        <a:xfrm>
          <a:off x="590975" y="2004066"/>
          <a:ext cx="1085690" cy="3237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42845" y="0"/>
              </a:lnTo>
              <a:lnTo>
                <a:pt x="542845" y="323768"/>
              </a:lnTo>
              <a:lnTo>
                <a:pt x="1085690" y="323768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1105497" y="2137627"/>
        <a:ext cx="56646" cy="56646"/>
      </dsp:txXfrm>
    </dsp:sp>
    <dsp:sp modelId="{437ECEAF-B2BF-4F5B-B056-115CABC7CFAE}">
      <dsp:nvSpPr>
        <dsp:cNvPr id="0" name=""/>
        <dsp:cNvSpPr/>
      </dsp:nvSpPr>
      <dsp:spPr>
        <a:xfrm>
          <a:off x="590975" y="1643958"/>
          <a:ext cx="1085690" cy="360108"/>
        </a:xfrm>
        <a:custGeom>
          <a:avLst/>
          <a:gdLst/>
          <a:ahLst/>
          <a:cxnLst/>
          <a:rect l="0" t="0" r="0" b="0"/>
          <a:pathLst>
            <a:path>
              <a:moveTo>
                <a:pt x="0" y="360108"/>
              </a:moveTo>
              <a:lnTo>
                <a:pt x="542845" y="360108"/>
              </a:lnTo>
              <a:lnTo>
                <a:pt x="542845" y="0"/>
              </a:lnTo>
              <a:lnTo>
                <a:pt x="1085690" y="0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1105224" y="1795416"/>
        <a:ext cx="57192" cy="57192"/>
      </dsp:txXfrm>
    </dsp:sp>
    <dsp:sp modelId="{C1B55949-958A-449C-8978-D5246F759ED2}">
      <dsp:nvSpPr>
        <dsp:cNvPr id="0" name=""/>
        <dsp:cNvSpPr/>
      </dsp:nvSpPr>
      <dsp:spPr>
        <a:xfrm>
          <a:off x="590975" y="960081"/>
          <a:ext cx="1085690" cy="1043985"/>
        </a:xfrm>
        <a:custGeom>
          <a:avLst/>
          <a:gdLst/>
          <a:ahLst/>
          <a:cxnLst/>
          <a:rect l="0" t="0" r="0" b="0"/>
          <a:pathLst>
            <a:path>
              <a:moveTo>
                <a:pt x="0" y="1043985"/>
              </a:moveTo>
              <a:lnTo>
                <a:pt x="542845" y="1043985"/>
              </a:lnTo>
              <a:lnTo>
                <a:pt x="542845" y="0"/>
              </a:lnTo>
              <a:lnTo>
                <a:pt x="1085690" y="0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1096166" y="1444419"/>
        <a:ext cx="75309" cy="75309"/>
      </dsp:txXfrm>
    </dsp:sp>
    <dsp:sp modelId="{AA03A036-BA41-49A6-96E9-4E911517FA76}">
      <dsp:nvSpPr>
        <dsp:cNvPr id="0" name=""/>
        <dsp:cNvSpPr/>
      </dsp:nvSpPr>
      <dsp:spPr>
        <a:xfrm>
          <a:off x="590975" y="276204"/>
          <a:ext cx="1085690" cy="1727862"/>
        </a:xfrm>
        <a:custGeom>
          <a:avLst/>
          <a:gdLst/>
          <a:ahLst/>
          <a:cxnLst/>
          <a:rect l="0" t="0" r="0" b="0"/>
          <a:pathLst>
            <a:path>
              <a:moveTo>
                <a:pt x="0" y="1727862"/>
              </a:moveTo>
              <a:lnTo>
                <a:pt x="542845" y="1727862"/>
              </a:lnTo>
              <a:lnTo>
                <a:pt x="542845" y="0"/>
              </a:lnTo>
              <a:lnTo>
                <a:pt x="1085690" y="0"/>
              </a:lnTo>
            </a:path>
          </a:pathLst>
        </a:custGeom>
        <a:noFill/>
        <a:ln w="12700" cap="flat" cmpd="sng" algn="ctr">
          <a:solidFill>
            <a:schemeClr val="accent6">
              <a:tint val="99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 dirty="0">
            <a:latin typeface="Futura Lt BT" panose="020B0402020204020303" pitchFamily="34" charset="0"/>
          </a:endParaRPr>
        </a:p>
      </dsp:txBody>
      <dsp:txXfrm>
        <a:off x="1082804" y="1089119"/>
        <a:ext cx="102032" cy="102032"/>
      </dsp:txXfrm>
    </dsp:sp>
    <dsp:sp modelId="{3CF11211-FC85-4AFC-B9D9-6802AEEF72EE}">
      <dsp:nvSpPr>
        <dsp:cNvPr id="0" name=""/>
        <dsp:cNvSpPr/>
      </dsp:nvSpPr>
      <dsp:spPr>
        <a:xfrm rot="16200000">
          <a:off x="-329637" y="1730515"/>
          <a:ext cx="1294125" cy="547101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LFMS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-329637" y="1730515"/>
        <a:ext cx="1294125" cy="547101"/>
      </dsp:txXfrm>
    </dsp:sp>
    <dsp:sp modelId="{B21E3900-B1C8-444A-A451-1ABCC6C5D916}">
      <dsp:nvSpPr>
        <dsp:cNvPr id="0" name=""/>
        <dsp:cNvSpPr/>
      </dsp:nvSpPr>
      <dsp:spPr>
        <a:xfrm>
          <a:off x="1676666" y="2653"/>
          <a:ext cx="2341239" cy="547101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Office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1676666" y="2653"/>
        <a:ext cx="2341239" cy="547101"/>
      </dsp:txXfrm>
    </dsp:sp>
    <dsp:sp modelId="{C9E6AD7D-7C58-4782-89D6-26295173C3A7}">
      <dsp:nvSpPr>
        <dsp:cNvPr id="0" name=""/>
        <dsp:cNvSpPr/>
      </dsp:nvSpPr>
      <dsp:spPr>
        <a:xfrm>
          <a:off x="1676666" y="686530"/>
          <a:ext cx="2341239" cy="547101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Staff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1676666" y="686530"/>
        <a:ext cx="2341239" cy="547101"/>
      </dsp:txXfrm>
    </dsp:sp>
    <dsp:sp modelId="{4015D655-22C2-42A8-B242-964EEB6F0543}">
      <dsp:nvSpPr>
        <dsp:cNvPr id="0" name=""/>
        <dsp:cNvSpPr/>
      </dsp:nvSpPr>
      <dsp:spPr>
        <a:xfrm>
          <a:off x="1676666" y="1370407"/>
          <a:ext cx="2341239" cy="547101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Customer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1676666" y="1370407"/>
        <a:ext cx="2341239" cy="547101"/>
      </dsp:txXfrm>
    </dsp:sp>
    <dsp:sp modelId="{B7B5CABF-8670-4A19-8509-00EA219457DC}">
      <dsp:nvSpPr>
        <dsp:cNvPr id="0" name=""/>
        <dsp:cNvSpPr/>
      </dsp:nvSpPr>
      <dsp:spPr>
        <a:xfrm>
          <a:off x="1676666" y="2054284"/>
          <a:ext cx="2341239" cy="547101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Service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1676666" y="2054284"/>
        <a:ext cx="2341239" cy="547101"/>
      </dsp:txXfrm>
    </dsp:sp>
    <dsp:sp modelId="{7D090B09-66CB-4B29-BFF1-F03B1831DCA9}">
      <dsp:nvSpPr>
        <dsp:cNvPr id="0" name=""/>
        <dsp:cNvSpPr/>
      </dsp:nvSpPr>
      <dsp:spPr>
        <a:xfrm>
          <a:off x="1676666" y="2738161"/>
          <a:ext cx="2341239" cy="547101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Case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1676666" y="2738161"/>
        <a:ext cx="2341239" cy="547101"/>
      </dsp:txXfrm>
    </dsp:sp>
    <dsp:sp modelId="{83012169-E3F2-4F30-8C59-BFDACC05D157}">
      <dsp:nvSpPr>
        <dsp:cNvPr id="0" name=""/>
        <dsp:cNvSpPr/>
      </dsp:nvSpPr>
      <dsp:spPr>
        <a:xfrm>
          <a:off x="5094207" y="1020673"/>
          <a:ext cx="2700389" cy="547101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Case Info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5094207" y="1020673"/>
        <a:ext cx="2700389" cy="547101"/>
      </dsp:txXfrm>
    </dsp:sp>
    <dsp:sp modelId="{87ABFF74-9097-4549-A726-A734DABBAD0A}">
      <dsp:nvSpPr>
        <dsp:cNvPr id="0" name=""/>
        <dsp:cNvSpPr/>
      </dsp:nvSpPr>
      <dsp:spPr>
        <a:xfrm>
          <a:off x="5094207" y="1704550"/>
          <a:ext cx="2700389" cy="547101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Operation Event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5094207" y="1704550"/>
        <a:ext cx="2700389" cy="547101"/>
      </dsp:txXfrm>
    </dsp:sp>
    <dsp:sp modelId="{316CDC38-7726-4CBF-AA6B-0C74FAD0356B}">
      <dsp:nvSpPr>
        <dsp:cNvPr id="0" name=""/>
        <dsp:cNvSpPr/>
      </dsp:nvSpPr>
      <dsp:spPr>
        <a:xfrm>
          <a:off x="5094207" y="2388427"/>
          <a:ext cx="2700389" cy="547101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People Related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5094207" y="2388427"/>
        <a:ext cx="2700389" cy="547101"/>
      </dsp:txXfrm>
    </dsp:sp>
    <dsp:sp modelId="{264B4DE0-157B-4ACB-9910-7ACA6D19667A}">
      <dsp:nvSpPr>
        <dsp:cNvPr id="0" name=""/>
        <dsp:cNvSpPr/>
      </dsp:nvSpPr>
      <dsp:spPr>
        <a:xfrm>
          <a:off x="5094207" y="3072304"/>
          <a:ext cx="2700389" cy="547101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Document Related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5094207" y="3072304"/>
        <a:ext cx="2700389" cy="547101"/>
      </dsp:txXfrm>
    </dsp:sp>
    <dsp:sp modelId="{26A348F5-FA7D-4B77-8550-0DA8468791B1}">
      <dsp:nvSpPr>
        <dsp:cNvPr id="0" name=""/>
        <dsp:cNvSpPr/>
      </dsp:nvSpPr>
      <dsp:spPr>
        <a:xfrm>
          <a:off x="5094207" y="3756181"/>
          <a:ext cx="2700389" cy="547101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Invoice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5094207" y="3756181"/>
        <a:ext cx="2700389" cy="547101"/>
      </dsp:txXfrm>
    </dsp:sp>
    <dsp:sp modelId="{BD147DE4-639A-48A8-A8C6-DAF09753A2B0}">
      <dsp:nvSpPr>
        <dsp:cNvPr id="0" name=""/>
        <dsp:cNvSpPr/>
      </dsp:nvSpPr>
      <dsp:spPr>
        <a:xfrm>
          <a:off x="5094207" y="4440058"/>
          <a:ext cx="2700389" cy="547101"/>
        </a:xfrm>
        <a:prstGeom prst="rect">
          <a:avLst/>
        </a:prstGeom>
        <a:solidFill>
          <a:schemeClr val="accent6">
            <a:tint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vi-VN" sz="1600" kern="1200" noProof="1" smtClean="0">
              <a:latin typeface="Futura Lt BT" panose="020B0402020204020303" pitchFamily="34" charset="0"/>
            </a:rPr>
            <a:t>  Integrate Thu Vien Phap Luat</a:t>
          </a:r>
          <a:endParaRPr lang="vi-VN" sz="1600" kern="1200" noProof="1">
            <a:latin typeface="Futura Lt BT" panose="020B0402020204020303" pitchFamily="34" charset="0"/>
          </a:endParaRPr>
        </a:p>
      </dsp:txBody>
      <dsp:txXfrm>
        <a:off x="5094207" y="4440058"/>
        <a:ext cx="2700389" cy="547101"/>
      </dsp:txXfrm>
    </dsp:sp>
    <dsp:sp modelId="{27E238FF-4842-4C9E-AD26-CAFFA65FF4C0}">
      <dsp:nvSpPr>
        <dsp:cNvPr id="0" name=""/>
        <dsp:cNvSpPr/>
      </dsp:nvSpPr>
      <dsp:spPr>
        <a:xfrm>
          <a:off x="1676666" y="3422039"/>
          <a:ext cx="2341239" cy="547101"/>
        </a:xfrm>
        <a:prstGeom prst="rect">
          <a:avLst/>
        </a:prstGeom>
        <a:solidFill>
          <a:schemeClr val="accent6">
            <a:tint val="99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Futura Lt BT" panose="020B0402020204020303" pitchFamily="34" charset="0"/>
            </a:rPr>
            <a:t>  Manage Calendar Event</a:t>
          </a:r>
          <a:endParaRPr lang="en-US" sz="1600" kern="1200" dirty="0">
            <a:latin typeface="Futura Lt BT" panose="020B0402020204020303" pitchFamily="34" charset="0"/>
          </a:endParaRPr>
        </a:p>
      </dsp:txBody>
      <dsp:txXfrm>
        <a:off x="1676666" y="3422039"/>
        <a:ext cx="2341239" cy="54710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CD2446-07B8-40CC-9755-5A71D06B2F61}">
      <dsp:nvSpPr>
        <dsp:cNvPr id="0" name=""/>
        <dsp:cNvSpPr/>
      </dsp:nvSpPr>
      <dsp:spPr>
        <a:xfrm>
          <a:off x="457199" y="0"/>
          <a:ext cx="5181600" cy="4064000"/>
        </a:xfrm>
        <a:prstGeom prst="right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A9A0D4-8A72-4978-A13A-A13AED569D55}">
      <dsp:nvSpPr>
        <dsp:cNvPr id="0" name=""/>
        <dsp:cNvSpPr/>
      </dsp:nvSpPr>
      <dsp:spPr>
        <a:xfrm>
          <a:off x="0" y="1219199"/>
          <a:ext cx="1828800" cy="16256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Futura Lt BT" panose="020B0402020204020303" pitchFamily="34" charset="0"/>
            </a:rPr>
            <a:t>Add New Case</a:t>
          </a:r>
          <a:endParaRPr lang="en-US" sz="2400" kern="1200" dirty="0">
            <a:latin typeface="Futura Lt BT" panose="020B0402020204020303" pitchFamily="34" charset="0"/>
          </a:endParaRPr>
        </a:p>
      </dsp:txBody>
      <dsp:txXfrm>
        <a:off x="79355" y="1298554"/>
        <a:ext cx="1670090" cy="1466890"/>
      </dsp:txXfrm>
    </dsp:sp>
    <dsp:sp modelId="{A3C0D88C-40C3-4C57-871F-9978A2F82A14}">
      <dsp:nvSpPr>
        <dsp:cNvPr id="0" name=""/>
        <dsp:cNvSpPr/>
      </dsp:nvSpPr>
      <dsp:spPr>
        <a:xfrm>
          <a:off x="2133600" y="1219199"/>
          <a:ext cx="1828800" cy="1625600"/>
        </a:xfrm>
        <a:prstGeom prst="roundRect">
          <a:avLst/>
        </a:prstGeom>
        <a:solidFill>
          <a:schemeClr val="accent5">
            <a:hueOff val="-3676672"/>
            <a:satOff val="-5114"/>
            <a:lumOff val="-196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Futura Lt BT" panose="020B0402020204020303" pitchFamily="34" charset="0"/>
            </a:rPr>
            <a:t>Assign Lawyer</a:t>
          </a:r>
          <a:endParaRPr lang="en-US" sz="2400" kern="1200" dirty="0">
            <a:latin typeface="Futura Lt BT" panose="020B0402020204020303" pitchFamily="34" charset="0"/>
          </a:endParaRPr>
        </a:p>
      </dsp:txBody>
      <dsp:txXfrm>
        <a:off x="2212955" y="1298554"/>
        <a:ext cx="1670090" cy="1466890"/>
      </dsp:txXfrm>
    </dsp:sp>
    <dsp:sp modelId="{46496B64-95BA-4077-A7FC-D5EAC0AFFCA7}">
      <dsp:nvSpPr>
        <dsp:cNvPr id="0" name=""/>
        <dsp:cNvSpPr/>
      </dsp:nvSpPr>
      <dsp:spPr>
        <a:xfrm>
          <a:off x="4267200" y="1219199"/>
          <a:ext cx="1828800" cy="1625600"/>
        </a:xfrm>
        <a:prstGeom prst="roundRect">
          <a:avLst/>
        </a:prstGeom>
        <a:solidFill>
          <a:schemeClr val="accent5">
            <a:hueOff val="-7353344"/>
            <a:satOff val="-10228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Futura Lt BT" panose="020B0402020204020303" pitchFamily="34" charset="0"/>
            </a:rPr>
            <a:t>Update Case Detail</a:t>
          </a:r>
          <a:endParaRPr lang="en-US" sz="2400" kern="1200" dirty="0">
            <a:latin typeface="Futura Lt BT" panose="020B0402020204020303" pitchFamily="34" charset="0"/>
          </a:endParaRPr>
        </a:p>
      </dsp:txBody>
      <dsp:txXfrm>
        <a:off x="4346555" y="1298554"/>
        <a:ext cx="1670090" cy="14668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5/7/2014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3293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5/7/2014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97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5/7/2014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986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5/7/2014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2373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5/7/2014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06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5/7/2014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5492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5/7/2014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836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5/7/2014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3838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5/7/2014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8759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5/7/2014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156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557E7-F986-4857-95D7-130C558A5429}" type="datetimeFigureOut">
              <a:rPr lang="en-US" smtClean="0"/>
              <a:t>5/7/2014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712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557E7-F986-4857-95D7-130C558A5429}" type="datetimeFigureOut">
              <a:rPr lang="en-US" smtClean="0"/>
              <a:t>5/7/2014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8CF35-35B8-4960-8FFB-5609DAE09A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47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ctrTitle"/>
          </p:nvPr>
        </p:nvSpPr>
        <p:spPr>
          <a:xfrm>
            <a:off x="3038382" y="2311971"/>
            <a:ext cx="7772400" cy="1514305"/>
          </a:xfrm>
        </p:spPr>
        <p:txBody>
          <a:bodyPr>
            <a:normAutofit fontScale="90000"/>
          </a:bodyPr>
          <a:lstStyle/>
          <a:p>
            <a:pPr algn="l"/>
            <a:r>
              <a:rPr lang="en-US" sz="8900" dirty="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LAW </a:t>
            </a:r>
            <a:r>
              <a:rPr lang="en-US" sz="8900" dirty="0" smtClean="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FIRM</a:t>
            </a:r>
            <a:r>
              <a:rPr lang="en-US" sz="6600" dirty="0" smtClean="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/>
            </a:r>
            <a:br>
              <a:rPr lang="en-US" sz="6600" dirty="0" smtClean="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</a:br>
            <a:r>
              <a:rPr lang="en-US" sz="3900" dirty="0" smtClean="0">
                <a:solidFill>
                  <a:srgbClr val="91C137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MANAGEMENT SYSTEM</a:t>
            </a:r>
            <a:endParaRPr lang="en-US" sz="3900" dirty="0">
              <a:solidFill>
                <a:srgbClr val="91C137"/>
              </a:solidFill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38382" y="3826276"/>
            <a:ext cx="7463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Futura Lt BT" panose="020B0402020204020303" pitchFamily="34" charset="0"/>
              </a:rPr>
              <a:t>CAPSTONE PROJECT DEFENSE CEREMONY</a:t>
            </a:r>
            <a:endParaRPr lang="en-US" sz="2200" dirty="0">
              <a:latin typeface="Futura Lt BT" panose="020B04020202040203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5" y="1557503"/>
            <a:ext cx="1948647" cy="269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47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/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 Future Plan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61" y="1935331"/>
            <a:ext cx="1638682" cy="14518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561" y="4177424"/>
            <a:ext cx="1638682" cy="15174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440682" y="2276546"/>
            <a:ext cx="5228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Futura Lt BT" panose="020B0402020204020303" pitchFamily="34" charset="0"/>
              </a:rPr>
              <a:t>Use Android App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40681" y="4551413"/>
            <a:ext cx="52289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Futura Lt BT" panose="020B0402020204020303" pitchFamily="34" charset="0"/>
              </a:rPr>
              <a:t>To Locate by GPS</a:t>
            </a:r>
          </a:p>
        </p:txBody>
      </p:sp>
    </p:spTree>
    <p:extLst>
      <p:ext uri="{BB962C8B-B14F-4D97-AF65-F5344CB8AC3E}">
        <p14:creationId xmlns:p14="http://schemas.microsoft.com/office/powerpoint/2010/main" val="4175072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/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 User Role</a:t>
            </a:r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4120379745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924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/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 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Functional 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Requirement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989921591"/>
              </p:ext>
            </p:extLst>
          </p:nvPr>
        </p:nvGraphicFramePr>
        <p:xfrm>
          <a:off x="630315" y="1287780"/>
          <a:ext cx="7847860" cy="4997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3458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/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 Core Flow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46029991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9401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" y="248575"/>
            <a:ext cx="6845861" cy="617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E51A1"/>
                </a:solidFill>
                <a:latin typeface="Futura Lt BT" panose="020B0402020204020303" pitchFamily="34" charset="0"/>
              </a:rPr>
              <a:t>DEMO</a:t>
            </a:r>
            <a:endParaRPr lang="en-US" sz="2400" dirty="0">
              <a:solidFill>
                <a:srgbClr val="0E51A1"/>
              </a:solidFill>
              <a:latin typeface="Futura Lt BT" panose="020B0402020204020303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32743" y="1908700"/>
            <a:ext cx="7305735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0" dirty="0" smtClean="0">
                <a:solidFill>
                  <a:srgbClr val="0E51A1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LFMS</a:t>
            </a:r>
          </a:p>
          <a:p>
            <a:pPr algn="ctr"/>
            <a:r>
              <a:rPr lang="en-US" sz="4000" dirty="0" smtClean="0"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DEMONSTRATION</a:t>
            </a:r>
            <a:endParaRPr lang="en-US" sz="4000" dirty="0">
              <a:latin typeface="Futura Lt BT" panose="020B0402020204020303" pitchFamily="34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851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42849"/>
              </p:ext>
            </p:extLst>
          </p:nvPr>
        </p:nvGraphicFramePr>
        <p:xfrm>
          <a:off x="0" y="0"/>
          <a:ext cx="9144000" cy="22993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" r:id="rId3" imgW="26006040" imgH="26006040" progId="">
                  <p:embed/>
                </p:oleObj>
              </mc:Choice>
              <mc:Fallback>
                <p:oleObj r:id="rId3" imgW="26006040" imgH="260060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9144000" cy="22993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33680" y="1825625"/>
            <a:ext cx="3464702" cy="4351338"/>
          </a:xfrm>
        </p:spPr>
        <p:txBody>
          <a:bodyPr/>
          <a:lstStyle/>
          <a:p>
            <a:pPr marL="0" indent="0" algn="r">
              <a:buNone/>
            </a:pPr>
            <a:r>
              <a:rPr lang="en-US" dirty="0" smtClean="0">
                <a:solidFill>
                  <a:schemeClr val="bg1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TEAM 14</a:t>
            </a:r>
            <a:endParaRPr lang="en-US" dirty="0">
              <a:solidFill>
                <a:schemeClr val="bg1"/>
              </a:solidFill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marL="0" indent="0" algn="r">
              <a:buNone/>
            </a:pPr>
            <a:r>
              <a:rPr lang="en-US" dirty="0" smtClean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SUPERVISOR:</a:t>
            </a:r>
          </a:p>
          <a:p>
            <a:pPr marL="0" indent="0" algn="r">
              <a:buNone/>
            </a:pPr>
            <a:r>
              <a:rPr lang="en-US" dirty="0" smtClean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TEAM MEMBERS:</a:t>
            </a:r>
          </a:p>
          <a:p>
            <a:pPr marL="0" indent="0" algn="r">
              <a:buNone/>
            </a:pPr>
            <a:endParaRPr lang="en-US" dirty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  <a:p>
            <a:pPr marL="0" indent="0" algn="r">
              <a:buNone/>
            </a:pPr>
            <a:endParaRPr lang="en-US" dirty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698382" y="1831328"/>
            <a:ext cx="5232258" cy="4825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 smtClean="0">
              <a:latin typeface="Futura Lt BT" panose="020B04020202040203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Futura Lt BT" panose="020B0402020204020303" pitchFamily="34" charset="0"/>
              </a:rPr>
              <a:t>LAM HUU KHANH PHUONG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Futura Lt BT" panose="020B0402020204020303" pitchFamily="34" charset="0"/>
              </a:rPr>
              <a:t>NGUYEN THE VINH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Futura Lt BT" panose="020B0402020204020303" pitchFamily="34" charset="0"/>
              </a:rPr>
              <a:t>NGUYEN TIEN THANH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Futura Lt BT" panose="020B0402020204020303" pitchFamily="34" charset="0"/>
              </a:rPr>
              <a:t>NGUYEN THANH SANG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latin typeface="Futura Lt BT" panose="020B0402020204020303" pitchFamily="34" charset="0"/>
              </a:rPr>
              <a:t>LE DUY HOANG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>
              <a:latin typeface="Futura Lt BT" panose="020B0402020204020303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90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186" y="1332464"/>
            <a:ext cx="5204310" cy="50364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CONTENTS</a:t>
            </a:r>
            <a:endParaRPr lang="en-US" sz="3600" dirty="0">
              <a:latin typeface="Futura" panose="02020800000000000000" pitchFamily="18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667525"/>
            <a:ext cx="3195390" cy="30193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EB5F0D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01</a:t>
            </a:r>
            <a:r>
              <a:rPr lang="en-US" sz="2400" dirty="0" smtClean="0">
                <a:solidFill>
                  <a:srgbClr val="EB5F0D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REQUIREMENT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E51A2E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02</a:t>
            </a:r>
            <a:r>
              <a:rPr lang="en-US" sz="2400" dirty="0" smtClean="0">
                <a:solidFill>
                  <a:srgbClr val="E51A2E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PROBLEM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711E7D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03</a:t>
            </a:r>
            <a:r>
              <a:rPr lang="en-US" sz="2400" dirty="0" smtClean="0">
                <a:solidFill>
                  <a:srgbClr val="711E7D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SOLUTION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C1C600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04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PROJECT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0E51A1"/>
                </a:solidFill>
                <a:latin typeface="Futura" panose="02020800000000000000" pitchFamily="18" charset="0"/>
                <a:ea typeface="Futura" panose="02020800000000000000" pitchFamily="18" charset="0"/>
                <a:cs typeface="Futura" panose="02020800000000000000" pitchFamily="18" charset="0"/>
              </a:rPr>
              <a:t>05</a:t>
            </a:r>
            <a:r>
              <a:rPr lang="en-US" sz="2400" dirty="0" smtClean="0">
                <a:solidFill>
                  <a:srgbClr val="0E51A1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 DEMO</a:t>
            </a:r>
            <a:endParaRPr lang="en-US" sz="2400" dirty="0">
              <a:solidFill>
                <a:srgbClr val="0E51A1"/>
              </a:solidFill>
              <a:latin typeface="Futura Lt BT" panose="020B0402020204020303" pitchFamily="34" charset="0"/>
              <a:ea typeface="Futura" panose="02020800000000000000" pitchFamily="18" charset="0"/>
              <a:cs typeface="Futura" panose="02020800000000000000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315761">
            <a:off x="5440379" y="2173765"/>
            <a:ext cx="2837097" cy="1756057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3441403"/>
              </a:avLst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EC5F0F"/>
                </a:solidFill>
                <a:latin typeface="Futura Lt BT" panose="020B0402020204020303" pitchFamily="34" charset="0"/>
              </a:rPr>
              <a:t>REQUIREMENT</a:t>
            </a:r>
          </a:p>
        </p:txBody>
      </p:sp>
      <p:sp>
        <p:nvSpPr>
          <p:cNvPr id="6" name="TextBox 5"/>
          <p:cNvSpPr txBox="1"/>
          <p:nvPr/>
        </p:nvSpPr>
        <p:spPr>
          <a:xfrm rot="6655819">
            <a:off x="6663702" y="3944372"/>
            <a:ext cx="1870333" cy="797845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805223"/>
              </a:avLst>
            </a:prstTxWarp>
            <a:spAutoFit/>
          </a:bodyPr>
          <a:lstStyle/>
          <a:p>
            <a:pPr algn="ctr"/>
            <a:r>
              <a:rPr lang="en-US" sz="2800" dirty="0" smtClean="0">
                <a:solidFill>
                  <a:srgbClr val="E51A2E"/>
                </a:solidFill>
                <a:latin typeface="Futura Lt BT" panose="020B0402020204020303" pitchFamily="34" charset="0"/>
              </a:rPr>
              <a:t>PROBLEM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9382" y="4945019"/>
            <a:ext cx="2115437" cy="818019"/>
          </a:xfrm>
          <a:prstGeom prst="rect">
            <a:avLst/>
          </a:prstGeom>
          <a:noFill/>
        </p:spPr>
        <p:txBody>
          <a:bodyPr wrap="square" rtlCol="0">
            <a:prstTxWarp prst="textArchDown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rgbClr val="721E7C"/>
                </a:solidFill>
                <a:latin typeface="Futura Lt BT" panose="020B0402020204020303" pitchFamily="34" charset="0"/>
              </a:rPr>
              <a:t>SOLUTION</a:t>
            </a:r>
          </a:p>
        </p:txBody>
      </p:sp>
      <p:sp>
        <p:nvSpPr>
          <p:cNvPr id="8" name="TextBox 7"/>
          <p:cNvSpPr txBox="1"/>
          <p:nvPr/>
        </p:nvSpPr>
        <p:spPr>
          <a:xfrm rot="15144563">
            <a:off x="4030584" y="3752636"/>
            <a:ext cx="1863184" cy="919574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89858"/>
              </a:avLst>
            </a:prstTxWarp>
            <a:spAutoFit/>
          </a:bodyPr>
          <a:lstStyle/>
          <a:p>
            <a:pPr algn="ctr"/>
            <a:r>
              <a:rPr lang="en-US" sz="28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PROJECT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19296355">
            <a:off x="4415589" y="2285574"/>
            <a:ext cx="2098801" cy="1103777"/>
          </a:xfrm>
          <a:prstGeom prst="rect">
            <a:avLst/>
          </a:prstGeom>
          <a:noFill/>
        </p:spPr>
        <p:txBody>
          <a:bodyPr wrap="square" rtlCol="0">
            <a:prstTxWarp prst="textArchUp">
              <a:avLst>
                <a:gd name="adj" fmla="val 10789858"/>
              </a:avLst>
            </a:prstTxWarp>
            <a:spAutoFit/>
          </a:bodyPr>
          <a:lstStyle/>
          <a:p>
            <a:pPr algn="ctr"/>
            <a:r>
              <a:rPr lang="en-US" sz="2800" dirty="0" smtClean="0">
                <a:solidFill>
                  <a:srgbClr val="0E51A1"/>
                </a:solidFill>
                <a:latin typeface="Futura Lt BT" panose="020B0402020204020303" pitchFamily="34" charset="0"/>
              </a:rPr>
              <a:t>DEMO</a:t>
            </a:r>
            <a:endParaRPr lang="en-US" sz="2800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76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1" y="248575"/>
            <a:ext cx="6845861" cy="6141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EB5F0D"/>
                </a:solidFill>
                <a:latin typeface="Futura Lt BT" panose="020B0402020204020303" pitchFamily="34" charset="0"/>
                <a:ea typeface="Futura" panose="02020800000000000000" pitchFamily="18" charset="0"/>
                <a:cs typeface="Futura" panose="02020800000000000000" pitchFamily="18" charset="0"/>
              </a:rPr>
              <a:t>REQUIREMENT</a:t>
            </a:r>
            <a:endParaRPr lang="en-US" sz="2400" dirty="0">
              <a:solidFill>
                <a:srgbClr val="EB5F0D"/>
              </a:solidFill>
              <a:latin typeface="Futura Lt BT" panose="020B04020202040203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43" y="1908827"/>
            <a:ext cx="1655938" cy="166256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982" y="1017514"/>
            <a:ext cx="3436597" cy="3445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9216" y="3772632"/>
            <a:ext cx="2492783" cy="2492783"/>
          </a:xfrm>
          <a:prstGeom prst="rect">
            <a:avLst/>
          </a:prstGeom>
        </p:spPr>
      </p:pic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>
            <a:off x="2588681" y="2740108"/>
            <a:ext cx="173930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741152" y="2370776"/>
            <a:ext cx="14343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EB5F0D"/>
                </a:solidFill>
                <a:latin typeface="Futura Lt BT" panose="020B0402020204020303" pitchFamily="34" charset="0"/>
              </a:rPr>
              <a:t>Manager of</a:t>
            </a:r>
            <a:endParaRPr lang="en-US" dirty="0">
              <a:solidFill>
                <a:srgbClr val="EB5F0D"/>
              </a:solidFill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0223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" y="248575"/>
            <a:ext cx="6845861" cy="6110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51A2E"/>
                </a:solidFill>
                <a:latin typeface="Futura Lt BT" panose="020B0402020204020303" pitchFamily="34" charset="0"/>
              </a:rPr>
              <a:t>PROBLEM / Current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43" y="1856528"/>
            <a:ext cx="7316066" cy="389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71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" y="248575"/>
            <a:ext cx="6845861" cy="6110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E51A2E"/>
                </a:solidFill>
                <a:latin typeface="Futura Lt BT" panose="020B0402020204020303" pitchFamily="34" charset="0"/>
              </a:rPr>
              <a:t>PROBLEM / Current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43" y="1560343"/>
            <a:ext cx="603827" cy="8647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07334" y="1731129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Many errors </a:t>
            </a:r>
            <a:r>
              <a:rPr lang="en-US" sz="2800" dirty="0" smtClean="0">
                <a:latin typeface="Futura Lt BT" panose="020B0402020204020303" pitchFamily="34" charset="0"/>
              </a:rPr>
              <a:t>occur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41" y="2607095"/>
            <a:ext cx="603827" cy="68567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41" y="3608043"/>
            <a:ext cx="635303" cy="6328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07335" y="2688323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Difficult </a:t>
            </a:r>
            <a:r>
              <a:rPr lang="en-US" sz="2800" dirty="0">
                <a:latin typeface="Futura Lt BT" panose="020B0402020204020303" pitchFamily="34" charset="0"/>
              </a:rPr>
              <a:t>to upgrade </a:t>
            </a:r>
            <a:r>
              <a:rPr lang="en-US" sz="2800" dirty="0" smtClean="0">
                <a:latin typeface="Futura Lt BT" panose="020B0402020204020303" pitchFamily="34" charset="0"/>
              </a:rPr>
              <a:t>or maintain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07335" y="3649109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Limit number </a:t>
            </a:r>
            <a:r>
              <a:rPr lang="en-US" sz="2800" dirty="0">
                <a:latin typeface="Futura Lt BT" panose="020B0402020204020303" pitchFamily="34" charset="0"/>
              </a:rPr>
              <a:t>of </a:t>
            </a:r>
            <a:r>
              <a:rPr lang="en-US" sz="2800" dirty="0" smtClean="0">
                <a:latin typeface="Futura Lt BT" panose="020B0402020204020303" pitchFamily="34" charset="0"/>
              </a:rPr>
              <a:t>devices can </a:t>
            </a:r>
            <a:r>
              <a:rPr lang="en-US" sz="2800" dirty="0">
                <a:latin typeface="Futura Lt BT" panose="020B0402020204020303" pitchFamily="34" charset="0"/>
              </a:rPr>
              <a:t>use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29" y="4240880"/>
            <a:ext cx="631899" cy="97067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007335" y="4609895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</a:t>
            </a:r>
            <a:r>
              <a:rPr lang="en-US" sz="2800" dirty="0" smtClean="0">
                <a:latin typeface="Futura Lt BT" panose="020B0402020204020303" pitchFamily="34" charset="0"/>
              </a:rPr>
              <a:t>anage only 1 office</a:t>
            </a:r>
            <a:endParaRPr lang="en-US" sz="2800" dirty="0">
              <a:latin typeface="Futura Lt BT" panose="020B0402020204020303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29" y="5502128"/>
            <a:ext cx="660325" cy="6603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07335" y="5570681"/>
            <a:ext cx="63209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Futura Lt BT" panose="020B0402020204020303" pitchFamily="34" charset="0"/>
              </a:rPr>
              <a:t>M</a:t>
            </a:r>
            <a:r>
              <a:rPr lang="en-US" sz="2800" dirty="0" smtClean="0">
                <a:latin typeface="Futura Lt BT" panose="020B0402020204020303" pitchFamily="34" charset="0"/>
              </a:rPr>
              <a:t>anage with only text information</a:t>
            </a:r>
            <a:endParaRPr lang="en-US" sz="2800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54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5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40" y="248575"/>
            <a:ext cx="6845861" cy="6172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11E7D"/>
                </a:solidFill>
                <a:latin typeface="Futura Lt BT" panose="020B0402020204020303" pitchFamily="34" charset="0"/>
              </a:rPr>
              <a:t>SOLUTION / LFMS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44" y="1598623"/>
            <a:ext cx="778818" cy="7788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47667" y="1726422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Steady </a:t>
            </a:r>
            <a:r>
              <a:rPr lang="en-US" sz="2800" dirty="0">
                <a:latin typeface="Futura Lt BT" panose="020B0402020204020303" pitchFamily="34" charset="0"/>
              </a:rPr>
              <a:t>running</a:t>
            </a:r>
            <a:endParaRPr lang="en-US" sz="2800" dirty="0" smtClean="0">
              <a:latin typeface="Futura Lt BT" panose="020B0402020204020303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43" y="2554940"/>
            <a:ext cx="778819" cy="77881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047667" y="2682739"/>
            <a:ext cx="52289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Easy </a:t>
            </a:r>
            <a:r>
              <a:rPr lang="en-US" sz="2800" dirty="0">
                <a:latin typeface="Futura Lt BT" panose="020B0402020204020303" pitchFamily="34" charset="0"/>
              </a:rPr>
              <a:t>upgrade and maintenance</a:t>
            </a:r>
            <a:endParaRPr lang="en-US" sz="2800" dirty="0" smtClean="0">
              <a:latin typeface="Futura Lt BT" panose="020B0402020204020303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43" y="3516373"/>
            <a:ext cx="778819" cy="77881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047667" y="3644172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Multiple devices can </a:t>
            </a:r>
            <a:r>
              <a:rPr lang="en-US" sz="2800" dirty="0">
                <a:latin typeface="Futura Lt BT" panose="020B0402020204020303" pitchFamily="34" charset="0"/>
              </a:rPr>
              <a:t>use at the same time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43" y="4472691"/>
            <a:ext cx="772819" cy="7728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047667" y="458833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Can </a:t>
            </a:r>
            <a:r>
              <a:rPr lang="en-US" sz="2800" dirty="0">
                <a:latin typeface="Futura Lt BT" panose="020B0402020204020303" pitchFamily="34" charset="0"/>
              </a:rPr>
              <a:t>be used for many types of office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43" y="5423009"/>
            <a:ext cx="772819" cy="77281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047667" y="5547808"/>
            <a:ext cx="64629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Futura Lt BT" panose="020B0402020204020303" pitchFamily="34" charset="0"/>
              </a:rPr>
              <a:t>Manage multimedia data</a:t>
            </a:r>
            <a:endParaRPr lang="en-US" sz="2800" dirty="0">
              <a:latin typeface="Futura Lt BT" panose="020B04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38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4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/ </a:t>
            </a:r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Tools and Techniques</a:t>
            </a:r>
          </a:p>
        </p:txBody>
      </p:sp>
      <p:pic>
        <p:nvPicPr>
          <p:cNvPr id="4" name="Content Placeholder 8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09" y="1830403"/>
            <a:ext cx="1967522" cy="152796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811" y="1713867"/>
            <a:ext cx="1638529" cy="16385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5" y="1836379"/>
            <a:ext cx="1516017" cy="151601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197" y="4925772"/>
            <a:ext cx="3545598" cy="9929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3443" y="4188095"/>
            <a:ext cx="2349291" cy="14753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561" y="4332303"/>
            <a:ext cx="1774861" cy="13311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91" y="3015256"/>
            <a:ext cx="1706732" cy="1706732"/>
          </a:xfrm>
          <a:prstGeom prst="rect">
            <a:avLst/>
          </a:prstGeom>
        </p:spPr>
      </p:pic>
      <p:pic>
        <p:nvPicPr>
          <p:cNvPr id="12" name="Picture 9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6677520" y="1548406"/>
            <a:ext cx="22002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695" y="3015256"/>
            <a:ext cx="1596597" cy="1596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4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23" y="248575"/>
            <a:ext cx="6852096" cy="6078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2743" y="248575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PROJECT /</a:t>
            </a:r>
            <a:r>
              <a:rPr lang="en-US" sz="2400" dirty="0" smtClean="0">
                <a:solidFill>
                  <a:srgbClr val="C1C600"/>
                </a:solidFill>
                <a:latin typeface="Futura Lt BT" panose="020B0402020204020303" pitchFamily="34" charset="0"/>
              </a:rPr>
              <a:t> MVC Architectural </a:t>
            </a:r>
            <a:r>
              <a:rPr lang="en-US" sz="2400" dirty="0">
                <a:solidFill>
                  <a:srgbClr val="C1C600"/>
                </a:solidFill>
                <a:latin typeface="Futura Lt BT" panose="020B0402020204020303" pitchFamily="34" charset="0"/>
              </a:rPr>
              <a:t>Design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22592"/>
              </p:ext>
            </p:extLst>
          </p:nvPr>
        </p:nvGraphicFramePr>
        <p:xfrm>
          <a:off x="2015231" y="1648145"/>
          <a:ext cx="5055688" cy="40240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r:id="rId4" imgW="6348960" imgH="5053680" progId="">
                  <p:embed/>
                </p:oleObj>
              </mc:Choice>
              <mc:Fallback>
                <p:oleObj r:id="rId4" imgW="6348960" imgH="50536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015231" y="1648145"/>
                        <a:ext cx="5055688" cy="40240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470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637</TotalTime>
  <Words>199</Words>
  <Application>Microsoft Office PowerPoint</Application>
  <PresentationFormat>On-screen Show (4:3)</PresentationFormat>
  <Paragraphs>67</Paragraphs>
  <Slides>14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 Light</vt:lpstr>
      <vt:lpstr>Futura</vt:lpstr>
      <vt:lpstr>Calibri</vt:lpstr>
      <vt:lpstr>Futura Lt BT</vt:lpstr>
      <vt:lpstr>Office Theme</vt:lpstr>
      <vt:lpstr>LAW FIRM MANAGEMENT SYSTEM</vt:lpstr>
      <vt:lpstr>PowerPoint Presentation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LAW FIRM MANAGEMENT SYSTEM</dc:title>
  <dc:creator>drofin</dc:creator>
  <cp:lastModifiedBy>drofin</cp:lastModifiedBy>
  <cp:revision>146</cp:revision>
  <dcterms:created xsi:type="dcterms:W3CDTF">2014-04-16T04:01:22Z</dcterms:created>
  <dcterms:modified xsi:type="dcterms:W3CDTF">2014-05-07T02:36:51Z</dcterms:modified>
</cp:coreProperties>
</file>